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8"/>
  </p:notesMasterIdLst>
  <p:sldIdLst>
    <p:sldId id="256" r:id="rId2"/>
    <p:sldId id="279" r:id="rId3"/>
    <p:sldId id="258" r:id="rId4"/>
    <p:sldId id="277" r:id="rId5"/>
    <p:sldId id="298" r:id="rId6"/>
    <p:sldId id="299" r:id="rId7"/>
    <p:sldId id="300" r:id="rId8"/>
    <p:sldId id="301" r:id="rId9"/>
    <p:sldId id="302" r:id="rId10"/>
    <p:sldId id="259" r:id="rId11"/>
    <p:sldId id="261" r:id="rId12"/>
    <p:sldId id="264" r:id="rId13"/>
    <p:sldId id="296" r:id="rId14"/>
    <p:sldId id="297" r:id="rId15"/>
    <p:sldId id="309" r:id="rId16"/>
    <p:sldId id="305" r:id="rId17"/>
    <p:sldId id="306" r:id="rId18"/>
    <p:sldId id="307" r:id="rId19"/>
    <p:sldId id="308"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03" r:id="rId35"/>
    <p:sldId id="304" r:id="rId36"/>
    <p:sldId id="278" r:id="rId37"/>
  </p:sldIdLst>
  <p:sldSz cx="9144000" cy="5143500" type="screen16x9"/>
  <p:notesSz cx="6858000" cy="9144000"/>
  <p:embeddedFontLst>
    <p:embeddedFont>
      <p:font typeface="Ubuntu Condensed" charset="0"/>
      <p:regular r:id="rId39"/>
    </p:embeddedFont>
    <p:embeddedFont>
      <p:font typeface="Roboto Slab Regular" charset="0"/>
      <p:regular r:id="rId40"/>
      <p:bold r:id="rId41"/>
    </p:embeddedFont>
    <p:embeddedFont>
      <p:font typeface="Squada One"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0ed6172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0ed6172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0ed6172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0ed6172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0ed6172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0ed6172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0ed617260_0_9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0ed617260_0_9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ed61726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0ed61726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3447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6742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933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88354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37444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91949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75304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42492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533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5fa156ea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5fa156ea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20327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78880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47752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9907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fa156ea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fa156ea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0ed6172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0ed6172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0ed61726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0ed61726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gradFill>
          <a:gsLst>
            <a:gs pos="0">
              <a:schemeClr val="lt1"/>
            </a:gs>
            <a:gs pos="100000">
              <a:srgbClr val="AAEAEA"/>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0" y="4587"/>
            <a:ext cx="9162900" cy="5143500"/>
          </a:xfrm>
          <a:prstGeom prst="rect">
            <a:avLst/>
          </a:prstGeom>
          <a:gradFill>
            <a:gsLst>
              <a:gs pos="0">
                <a:srgbClr val="FFFFFF">
                  <a:alpha val="36470"/>
                </a:srgbClr>
              </a:gs>
              <a:gs pos="39000">
                <a:srgbClr val="FFFFFF">
                  <a:alpha val="36470"/>
                </a:srgbClr>
              </a:gs>
              <a:gs pos="100000">
                <a:srgbClr val="AAEAEA">
                  <a:alpha val="70196"/>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4709" y="2763657"/>
            <a:ext cx="9158709" cy="2283509"/>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solidFill>
            <a:srgbClr val="FFFFFF">
              <a:alpha val="66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91" y="2612238"/>
            <a:ext cx="9158709" cy="2006650"/>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gradFill>
            <a:gsLst>
              <a:gs pos="0">
                <a:srgbClr val="0095FF">
                  <a:alpha val="41568"/>
                </a:srgbClr>
              </a:gs>
              <a:gs pos="100000">
                <a:srgbClr val="01F9C0">
                  <a:alpha val="40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flipH="1">
            <a:off x="930125" y="1566300"/>
            <a:ext cx="43047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flipH="1">
            <a:off x="1158125" y="2059050"/>
            <a:ext cx="38487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None/>
              <a:defRPr sz="1400">
                <a:solidFill>
                  <a:srgbClr val="434343"/>
                </a:solidFill>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9" name="Google Shape;19;p2"/>
          <p:cNvSpPr/>
          <p:nvPr/>
        </p:nvSpPr>
        <p:spPr>
          <a:xfrm flipH="1">
            <a:off x="-14850" y="2729539"/>
            <a:ext cx="9158709" cy="1772038"/>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gradFill>
            <a:gsLst>
              <a:gs pos="0">
                <a:srgbClr val="01F9C0">
                  <a:alpha val="40000"/>
                </a:srgbClr>
              </a:gs>
              <a:gs pos="100000">
                <a:srgbClr val="AAEAE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LANK SLIDE">
  <p:cSld name="TITLE_ONLY_1_1_2">
    <p:bg>
      <p:bgPr>
        <a:gradFill>
          <a:gsLst>
            <a:gs pos="0">
              <a:schemeClr val="lt1"/>
            </a:gs>
            <a:gs pos="100000">
              <a:srgbClr val="AAEAEA"/>
            </a:gs>
          </a:gsLst>
          <a:lin ang="0" scaled="0"/>
        </a:gradFill>
        <a:effectLst/>
      </p:bgPr>
    </p:bg>
    <p:spTree>
      <p:nvGrpSpPr>
        <p:cNvPr id="1" name="Shape 153"/>
        <p:cNvGrpSpPr/>
        <p:nvPr/>
      </p:nvGrpSpPr>
      <p:grpSpPr>
        <a:xfrm>
          <a:off x="0" y="0"/>
          <a:ext cx="0" cy="0"/>
          <a:chOff x="0" y="0"/>
          <a:chExt cx="0" cy="0"/>
        </a:xfrm>
      </p:grpSpPr>
      <p:sp>
        <p:nvSpPr>
          <p:cNvPr id="154" name="Google Shape;154;p16"/>
          <p:cNvSpPr txBox="1">
            <a:spLocks noGrp="1"/>
          </p:cNvSpPr>
          <p:nvPr>
            <p:ph type="ctrTitle"/>
          </p:nvPr>
        </p:nvSpPr>
        <p:spPr>
          <a:xfrm>
            <a:off x="1365726" y="289400"/>
            <a:ext cx="64125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Ubuntu Condensed"/>
              <a:buNone/>
              <a:defRPr sz="2400">
                <a:latin typeface="Ubuntu Condensed"/>
                <a:ea typeface="Ubuntu Condensed"/>
                <a:cs typeface="Ubuntu Condensed"/>
                <a:sym typeface="Ubuntu Condensed"/>
              </a:defRPr>
            </a:lvl1pPr>
            <a:lvl2pPr lvl="1" algn="r" rtl="0">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algn="r" rtl="0">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algn="r" rtl="0">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algn="r" rtl="0">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algn="r" rtl="0">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algn="r" rtl="0">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algn="r" rtl="0">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algn="r" rtl="0">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p:cSld name="TITLE_2">
    <p:bg>
      <p:bgPr>
        <a:gradFill>
          <a:gsLst>
            <a:gs pos="0">
              <a:schemeClr val="lt1"/>
            </a:gs>
            <a:gs pos="100000">
              <a:srgbClr val="AAEAEA"/>
            </a:gs>
          </a:gsLst>
          <a:lin ang="0" scaled="0"/>
        </a:gradFill>
        <a:effectLst/>
      </p:bgPr>
    </p:bg>
    <p:spTree>
      <p:nvGrpSpPr>
        <p:cNvPr id="1" name="Shape 20"/>
        <p:cNvGrpSpPr/>
        <p:nvPr/>
      </p:nvGrpSpPr>
      <p:grpSpPr>
        <a:xfrm>
          <a:off x="0" y="0"/>
          <a:ext cx="0" cy="0"/>
          <a:chOff x="0" y="0"/>
          <a:chExt cx="0" cy="0"/>
        </a:xfrm>
      </p:grpSpPr>
      <p:sp>
        <p:nvSpPr>
          <p:cNvPr id="21" name="Google Shape;21;p3"/>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0" y="4587"/>
            <a:ext cx="9162900" cy="5143500"/>
          </a:xfrm>
          <a:prstGeom prst="rect">
            <a:avLst/>
          </a:prstGeom>
          <a:gradFill>
            <a:gsLst>
              <a:gs pos="0">
                <a:srgbClr val="FFFFFF">
                  <a:alpha val="0"/>
                </a:srgbClr>
              </a:gs>
              <a:gs pos="100000">
                <a:srgbClr val="AAEAEA">
                  <a:alpha val="5803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ctrTitle"/>
          </p:nvPr>
        </p:nvSpPr>
        <p:spPr>
          <a:xfrm flipH="1">
            <a:off x="2429100" y="1892300"/>
            <a:ext cx="43047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3"/>
          <p:cNvSpPr/>
          <p:nvPr/>
        </p:nvSpPr>
        <p:spPr>
          <a:xfrm>
            <a:off x="1950" y="2612238"/>
            <a:ext cx="9158709" cy="2283509"/>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solidFill>
            <a:srgbClr val="FFFFFF">
              <a:alpha val="66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800000">
            <a:off x="-14850" y="3040515"/>
            <a:ext cx="9158709" cy="2006650"/>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gradFill>
            <a:gsLst>
              <a:gs pos="0">
                <a:srgbClr val="0095FF">
                  <a:alpha val="41568"/>
                </a:srgbClr>
              </a:gs>
              <a:gs pos="100000">
                <a:srgbClr val="01F9C0">
                  <a:alpha val="40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flipH="1">
            <a:off x="2091" y="3157827"/>
            <a:ext cx="9158709" cy="1772038"/>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gradFill>
            <a:gsLst>
              <a:gs pos="0">
                <a:srgbClr val="01F9C0">
                  <a:alpha val="40000"/>
                </a:srgbClr>
              </a:gs>
              <a:gs pos="100000">
                <a:srgbClr val="AAEAE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TITLE_1_1_1">
    <p:bg>
      <p:bgPr>
        <a:gradFill>
          <a:gsLst>
            <a:gs pos="0">
              <a:schemeClr val="lt1"/>
            </a:gs>
            <a:gs pos="100000">
              <a:srgbClr val="AAEAEA"/>
            </a:gs>
          </a:gsLst>
          <a:lin ang="0" scaled="0"/>
        </a:gradFill>
        <a:effectLst/>
      </p:bgPr>
    </p:bg>
    <p:spTree>
      <p:nvGrpSpPr>
        <p:cNvPr id="1" name="Shape 59"/>
        <p:cNvGrpSpPr/>
        <p:nvPr/>
      </p:nvGrpSpPr>
      <p:grpSpPr>
        <a:xfrm>
          <a:off x="0" y="0"/>
          <a:ext cx="0" cy="0"/>
          <a:chOff x="0" y="0"/>
          <a:chExt cx="0" cy="0"/>
        </a:xfrm>
      </p:grpSpPr>
      <p:sp>
        <p:nvSpPr>
          <p:cNvPr id="60" name="Google Shape;60;p5"/>
          <p:cNvSpPr/>
          <p:nvPr/>
        </p:nvSpPr>
        <p:spPr>
          <a:xfrm rot="10800000">
            <a:off x="5" y="2863638"/>
            <a:ext cx="9144038" cy="2279851"/>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solidFill>
            <a:srgbClr val="FFFFFF">
              <a:alpha val="66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0" y="0"/>
            <a:ext cx="9144000" cy="2638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a:spLocks noGrp="1"/>
          </p:cNvSpPr>
          <p:nvPr>
            <p:ph type="ctrTitle"/>
          </p:nvPr>
        </p:nvSpPr>
        <p:spPr>
          <a:xfrm flipH="1">
            <a:off x="2226313" y="1780075"/>
            <a:ext cx="4691400" cy="584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SzPts val="3600"/>
              <a:buNone/>
              <a:defRPr sz="3600"/>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67" name="Google Shape;67;p5"/>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800"/>
              <a:buNone/>
              <a:defRPr sz="800">
                <a:solidFill>
                  <a:srgbClr val="434343"/>
                </a:solidFill>
              </a:defRPr>
            </a:lvl1pPr>
            <a:lvl2pPr lvl="1" algn="r" rtl="0">
              <a:lnSpc>
                <a:spcPct val="100000"/>
              </a:lnSpc>
              <a:spcBef>
                <a:spcPts val="0"/>
              </a:spcBef>
              <a:spcAft>
                <a:spcPts val="0"/>
              </a:spcAft>
              <a:buClr>
                <a:srgbClr val="434343"/>
              </a:buClr>
              <a:buSzPts val="1000"/>
              <a:buNone/>
              <a:defRPr sz="1000">
                <a:solidFill>
                  <a:srgbClr val="434343"/>
                </a:solidFill>
              </a:defRPr>
            </a:lvl2pPr>
            <a:lvl3pPr lvl="2" algn="r" rtl="0">
              <a:lnSpc>
                <a:spcPct val="100000"/>
              </a:lnSpc>
              <a:spcBef>
                <a:spcPts val="0"/>
              </a:spcBef>
              <a:spcAft>
                <a:spcPts val="0"/>
              </a:spcAft>
              <a:buClr>
                <a:srgbClr val="434343"/>
              </a:buClr>
              <a:buSzPts val="1000"/>
              <a:buNone/>
              <a:defRPr sz="1000">
                <a:solidFill>
                  <a:srgbClr val="434343"/>
                </a:solidFill>
              </a:defRPr>
            </a:lvl3pPr>
            <a:lvl4pPr lvl="3" algn="r" rtl="0">
              <a:lnSpc>
                <a:spcPct val="100000"/>
              </a:lnSpc>
              <a:spcBef>
                <a:spcPts val="0"/>
              </a:spcBef>
              <a:spcAft>
                <a:spcPts val="0"/>
              </a:spcAft>
              <a:buClr>
                <a:srgbClr val="434343"/>
              </a:buClr>
              <a:buSzPts val="1000"/>
              <a:buNone/>
              <a:defRPr sz="1000">
                <a:solidFill>
                  <a:srgbClr val="434343"/>
                </a:solidFill>
              </a:defRPr>
            </a:lvl4pPr>
            <a:lvl5pPr lvl="4" algn="r" rtl="0">
              <a:lnSpc>
                <a:spcPct val="100000"/>
              </a:lnSpc>
              <a:spcBef>
                <a:spcPts val="0"/>
              </a:spcBef>
              <a:spcAft>
                <a:spcPts val="0"/>
              </a:spcAft>
              <a:buClr>
                <a:srgbClr val="434343"/>
              </a:buClr>
              <a:buSzPts val="1000"/>
              <a:buNone/>
              <a:defRPr sz="1000">
                <a:solidFill>
                  <a:srgbClr val="434343"/>
                </a:solidFill>
              </a:defRPr>
            </a:lvl5pPr>
            <a:lvl6pPr lvl="5" algn="r" rtl="0">
              <a:lnSpc>
                <a:spcPct val="100000"/>
              </a:lnSpc>
              <a:spcBef>
                <a:spcPts val="0"/>
              </a:spcBef>
              <a:spcAft>
                <a:spcPts val="0"/>
              </a:spcAft>
              <a:buClr>
                <a:srgbClr val="434343"/>
              </a:buClr>
              <a:buSzPts val="1000"/>
              <a:buNone/>
              <a:defRPr sz="1000">
                <a:solidFill>
                  <a:srgbClr val="434343"/>
                </a:solidFill>
              </a:defRPr>
            </a:lvl6pPr>
            <a:lvl7pPr lvl="6" algn="r" rtl="0">
              <a:lnSpc>
                <a:spcPct val="100000"/>
              </a:lnSpc>
              <a:spcBef>
                <a:spcPts val="0"/>
              </a:spcBef>
              <a:spcAft>
                <a:spcPts val="0"/>
              </a:spcAft>
              <a:buClr>
                <a:srgbClr val="434343"/>
              </a:buClr>
              <a:buSzPts val="1000"/>
              <a:buNone/>
              <a:defRPr sz="1000">
                <a:solidFill>
                  <a:srgbClr val="434343"/>
                </a:solidFill>
              </a:defRPr>
            </a:lvl7pPr>
            <a:lvl8pPr lvl="7" algn="r" rtl="0">
              <a:lnSpc>
                <a:spcPct val="100000"/>
              </a:lnSpc>
              <a:spcBef>
                <a:spcPts val="0"/>
              </a:spcBef>
              <a:spcAft>
                <a:spcPts val="0"/>
              </a:spcAft>
              <a:buClr>
                <a:srgbClr val="434343"/>
              </a:buClr>
              <a:buSzPts val="1000"/>
              <a:buNone/>
              <a:defRPr sz="1000">
                <a:solidFill>
                  <a:srgbClr val="434343"/>
                </a:solidFill>
              </a:defRPr>
            </a:lvl8pPr>
            <a:lvl9pPr lvl="8" algn="r" rtl="0">
              <a:lnSpc>
                <a:spcPct val="100000"/>
              </a:lnSpc>
              <a:spcBef>
                <a:spcPts val="0"/>
              </a:spcBef>
              <a:spcAft>
                <a:spcPts val="0"/>
              </a:spcAft>
              <a:buClr>
                <a:srgbClr val="434343"/>
              </a:buClr>
              <a:buSzPts val="1000"/>
              <a:buNone/>
              <a:defRPr sz="1000">
                <a:solidFill>
                  <a:srgbClr val="434343"/>
                </a:solidFill>
              </a:defRPr>
            </a:lvl9pPr>
          </a:lstStyle>
          <a:p>
            <a:endParaRPr/>
          </a:p>
        </p:txBody>
      </p:sp>
      <p:cxnSp>
        <p:nvCxnSpPr>
          <p:cNvPr id="68" name="Google Shape;68;p5"/>
          <p:cNvCxnSpPr/>
          <p:nvPr/>
        </p:nvCxnSpPr>
        <p:spPr>
          <a:xfrm>
            <a:off x="3822500" y="4714850"/>
            <a:ext cx="5340300" cy="0"/>
          </a:xfrm>
          <a:prstGeom prst="straightConnector1">
            <a:avLst/>
          </a:prstGeom>
          <a:noFill/>
          <a:ln w="19050" cap="flat" cmpd="sng">
            <a:solidFill>
              <a:srgbClr val="434343"/>
            </a:solidFill>
            <a:prstDash val="solid"/>
            <a:round/>
            <a:headEnd type="none" w="med" len="med"/>
            <a:tailEnd type="none" w="med" len="med"/>
          </a:ln>
        </p:spPr>
      </p:cxnSp>
      <p:sp>
        <p:nvSpPr>
          <p:cNvPr id="69" name="Google Shape;69;p5"/>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lvl1pPr lvl="0" algn="l" rtl="0">
              <a:buNone/>
              <a:defRPr sz="800">
                <a:solidFill>
                  <a:srgbClr val="434343"/>
                </a:solidFill>
                <a:latin typeface="Muli"/>
                <a:ea typeface="Muli"/>
                <a:cs typeface="Muli"/>
                <a:sym typeface="Muli"/>
              </a:defRPr>
            </a:lvl1pPr>
            <a:lvl2pPr lvl="1" algn="l" rtl="0">
              <a:buNone/>
              <a:defRPr sz="800">
                <a:solidFill>
                  <a:srgbClr val="434343"/>
                </a:solidFill>
                <a:latin typeface="Muli"/>
                <a:ea typeface="Muli"/>
                <a:cs typeface="Muli"/>
                <a:sym typeface="Muli"/>
              </a:defRPr>
            </a:lvl2pPr>
            <a:lvl3pPr lvl="2" algn="l" rtl="0">
              <a:buNone/>
              <a:defRPr sz="800">
                <a:solidFill>
                  <a:srgbClr val="434343"/>
                </a:solidFill>
                <a:latin typeface="Muli"/>
                <a:ea typeface="Muli"/>
                <a:cs typeface="Muli"/>
                <a:sym typeface="Muli"/>
              </a:defRPr>
            </a:lvl3pPr>
            <a:lvl4pPr lvl="3" algn="l" rtl="0">
              <a:buNone/>
              <a:defRPr sz="800">
                <a:solidFill>
                  <a:srgbClr val="434343"/>
                </a:solidFill>
                <a:latin typeface="Muli"/>
                <a:ea typeface="Muli"/>
                <a:cs typeface="Muli"/>
                <a:sym typeface="Muli"/>
              </a:defRPr>
            </a:lvl4pPr>
            <a:lvl5pPr lvl="4" algn="l" rtl="0">
              <a:buNone/>
              <a:defRPr sz="800">
                <a:solidFill>
                  <a:srgbClr val="434343"/>
                </a:solidFill>
                <a:latin typeface="Muli"/>
                <a:ea typeface="Muli"/>
                <a:cs typeface="Muli"/>
                <a:sym typeface="Muli"/>
              </a:defRPr>
            </a:lvl5pPr>
            <a:lvl6pPr lvl="5" algn="l" rtl="0">
              <a:buNone/>
              <a:defRPr sz="800">
                <a:solidFill>
                  <a:srgbClr val="434343"/>
                </a:solidFill>
                <a:latin typeface="Muli"/>
                <a:ea typeface="Muli"/>
                <a:cs typeface="Muli"/>
                <a:sym typeface="Muli"/>
              </a:defRPr>
            </a:lvl6pPr>
            <a:lvl7pPr lvl="6" algn="l" rtl="0">
              <a:buNone/>
              <a:defRPr sz="800">
                <a:solidFill>
                  <a:srgbClr val="434343"/>
                </a:solidFill>
                <a:latin typeface="Muli"/>
                <a:ea typeface="Muli"/>
                <a:cs typeface="Muli"/>
                <a:sym typeface="Muli"/>
              </a:defRPr>
            </a:lvl7pPr>
            <a:lvl8pPr lvl="7" algn="l" rtl="0">
              <a:buNone/>
              <a:defRPr sz="800">
                <a:solidFill>
                  <a:srgbClr val="434343"/>
                </a:solidFill>
                <a:latin typeface="Muli"/>
                <a:ea typeface="Muli"/>
                <a:cs typeface="Muli"/>
                <a:sym typeface="Muli"/>
              </a:defRPr>
            </a:lvl8pPr>
            <a:lvl9pPr lvl="8" algn="l" rtl="0">
              <a:buNone/>
              <a:defRPr sz="800">
                <a:solidFill>
                  <a:srgbClr val="434343"/>
                </a:solidFill>
                <a:latin typeface="Muli"/>
                <a:ea typeface="Muli"/>
                <a:cs typeface="Muli"/>
                <a:sym typeface="Muli"/>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70" name="Google Shape;70;p5"/>
          <p:cNvSpPr txBox="1">
            <a:spLocks noGrp="1"/>
          </p:cNvSpPr>
          <p:nvPr>
            <p:ph type="subTitle" idx="2"/>
          </p:nvPr>
        </p:nvSpPr>
        <p:spPr>
          <a:xfrm>
            <a:off x="2970913" y="3045725"/>
            <a:ext cx="3202200" cy="3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000"/>
              <a:buNone/>
              <a:defRPr sz="1000">
                <a:solidFill>
                  <a:srgbClr val="434343"/>
                </a:solidFill>
              </a:defRPr>
            </a:lvl1pPr>
            <a:lvl2pPr lvl="1" algn="ctr" rtl="0">
              <a:lnSpc>
                <a:spcPct val="100000"/>
              </a:lnSpc>
              <a:spcBef>
                <a:spcPts val="0"/>
              </a:spcBef>
              <a:spcAft>
                <a:spcPts val="0"/>
              </a:spcAft>
              <a:buClr>
                <a:srgbClr val="434343"/>
              </a:buClr>
              <a:buSzPts val="1000"/>
              <a:buNone/>
              <a:defRPr sz="1000">
                <a:solidFill>
                  <a:srgbClr val="434343"/>
                </a:solidFill>
              </a:defRPr>
            </a:lvl2pPr>
            <a:lvl3pPr lvl="2" algn="ctr" rtl="0">
              <a:lnSpc>
                <a:spcPct val="100000"/>
              </a:lnSpc>
              <a:spcBef>
                <a:spcPts val="0"/>
              </a:spcBef>
              <a:spcAft>
                <a:spcPts val="0"/>
              </a:spcAft>
              <a:buClr>
                <a:srgbClr val="434343"/>
              </a:buClr>
              <a:buSzPts val="1000"/>
              <a:buNone/>
              <a:defRPr sz="1000">
                <a:solidFill>
                  <a:srgbClr val="434343"/>
                </a:solidFill>
              </a:defRPr>
            </a:lvl3pPr>
            <a:lvl4pPr lvl="3" algn="ctr" rtl="0">
              <a:lnSpc>
                <a:spcPct val="100000"/>
              </a:lnSpc>
              <a:spcBef>
                <a:spcPts val="0"/>
              </a:spcBef>
              <a:spcAft>
                <a:spcPts val="0"/>
              </a:spcAft>
              <a:buClr>
                <a:srgbClr val="434343"/>
              </a:buClr>
              <a:buSzPts val="1000"/>
              <a:buNone/>
              <a:defRPr sz="1000">
                <a:solidFill>
                  <a:srgbClr val="434343"/>
                </a:solidFill>
              </a:defRPr>
            </a:lvl4pPr>
            <a:lvl5pPr lvl="4" algn="ctr" rtl="0">
              <a:lnSpc>
                <a:spcPct val="100000"/>
              </a:lnSpc>
              <a:spcBef>
                <a:spcPts val="0"/>
              </a:spcBef>
              <a:spcAft>
                <a:spcPts val="0"/>
              </a:spcAft>
              <a:buClr>
                <a:srgbClr val="434343"/>
              </a:buClr>
              <a:buSzPts val="1000"/>
              <a:buNone/>
              <a:defRPr sz="1000">
                <a:solidFill>
                  <a:srgbClr val="434343"/>
                </a:solidFill>
              </a:defRPr>
            </a:lvl5pPr>
            <a:lvl6pPr lvl="5" algn="ctr" rtl="0">
              <a:lnSpc>
                <a:spcPct val="100000"/>
              </a:lnSpc>
              <a:spcBef>
                <a:spcPts val="0"/>
              </a:spcBef>
              <a:spcAft>
                <a:spcPts val="0"/>
              </a:spcAft>
              <a:buClr>
                <a:srgbClr val="434343"/>
              </a:buClr>
              <a:buSzPts val="1000"/>
              <a:buNone/>
              <a:defRPr sz="1000">
                <a:solidFill>
                  <a:srgbClr val="434343"/>
                </a:solidFill>
              </a:defRPr>
            </a:lvl6pPr>
            <a:lvl7pPr lvl="6" algn="ctr" rtl="0">
              <a:lnSpc>
                <a:spcPct val="100000"/>
              </a:lnSpc>
              <a:spcBef>
                <a:spcPts val="0"/>
              </a:spcBef>
              <a:spcAft>
                <a:spcPts val="0"/>
              </a:spcAft>
              <a:buClr>
                <a:srgbClr val="434343"/>
              </a:buClr>
              <a:buSzPts val="1000"/>
              <a:buNone/>
              <a:defRPr sz="1000">
                <a:solidFill>
                  <a:srgbClr val="434343"/>
                </a:solidFill>
              </a:defRPr>
            </a:lvl7pPr>
            <a:lvl8pPr lvl="7" algn="ctr" rtl="0">
              <a:lnSpc>
                <a:spcPct val="100000"/>
              </a:lnSpc>
              <a:spcBef>
                <a:spcPts val="0"/>
              </a:spcBef>
              <a:spcAft>
                <a:spcPts val="0"/>
              </a:spcAft>
              <a:buClr>
                <a:srgbClr val="434343"/>
              </a:buClr>
              <a:buSzPts val="1000"/>
              <a:buNone/>
              <a:defRPr sz="1000">
                <a:solidFill>
                  <a:srgbClr val="434343"/>
                </a:solidFill>
              </a:defRPr>
            </a:lvl8pPr>
            <a:lvl9pPr lvl="8" algn="ctr" rtl="0">
              <a:lnSpc>
                <a:spcPct val="100000"/>
              </a:lnSpc>
              <a:spcBef>
                <a:spcPts val="0"/>
              </a:spcBef>
              <a:spcAft>
                <a:spcPts val="0"/>
              </a:spcAft>
              <a:buClr>
                <a:srgbClr val="434343"/>
              </a:buClr>
              <a:buSzPts val="1000"/>
              <a:buNone/>
              <a:defRPr sz="10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 IMAGE">
  <p:cSld name="CUSTOM">
    <p:bg>
      <p:bgPr>
        <a:gradFill>
          <a:gsLst>
            <a:gs pos="0">
              <a:schemeClr val="lt1"/>
            </a:gs>
            <a:gs pos="100000">
              <a:srgbClr val="AAEAEA"/>
            </a:gs>
          </a:gsLst>
          <a:lin ang="0" scaled="0"/>
        </a:gradFill>
        <a:effectLst/>
      </p:bgPr>
    </p:bg>
    <p:spTree>
      <p:nvGrpSpPr>
        <p:cNvPr id="1" name="Shape 102"/>
        <p:cNvGrpSpPr/>
        <p:nvPr/>
      </p:nvGrpSpPr>
      <p:grpSpPr>
        <a:xfrm>
          <a:off x="0" y="0"/>
          <a:ext cx="0" cy="0"/>
          <a:chOff x="0" y="0"/>
          <a:chExt cx="0" cy="0"/>
        </a:xfrm>
      </p:grpSpPr>
      <p:sp>
        <p:nvSpPr>
          <p:cNvPr id="103" name="Google Shape;103;p8"/>
          <p:cNvSpPr/>
          <p:nvPr/>
        </p:nvSpPr>
        <p:spPr>
          <a:xfrm>
            <a:off x="0" y="0"/>
            <a:ext cx="9162900" cy="5143500"/>
          </a:xfrm>
          <a:prstGeom prst="rect">
            <a:avLst/>
          </a:prstGeom>
          <a:gradFill>
            <a:gsLst>
              <a:gs pos="0">
                <a:srgbClr val="FFFFFF">
                  <a:alpha val="36470"/>
                </a:srgbClr>
              </a:gs>
              <a:gs pos="39000">
                <a:srgbClr val="FFFFFF">
                  <a:alpha val="36470"/>
                </a:srgbClr>
              </a:gs>
              <a:gs pos="100000">
                <a:srgbClr val="AAEAEA">
                  <a:alpha val="70196"/>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1184100" y="1107250"/>
            <a:ext cx="6794700" cy="2909100"/>
          </a:xfrm>
          <a:prstGeom prst="rect">
            <a:avLst/>
          </a:prstGeom>
          <a:solidFill>
            <a:srgbClr val="FFFFFF">
              <a:alpha val="57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txBox="1">
            <a:spLocks noGrp="1"/>
          </p:cNvSpPr>
          <p:nvPr>
            <p:ph type="ctrTitle"/>
          </p:nvPr>
        </p:nvSpPr>
        <p:spPr>
          <a:xfrm flipH="1">
            <a:off x="1521851" y="1744050"/>
            <a:ext cx="2919000" cy="16554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SzPts val="3600"/>
              <a:buNone/>
              <a:defRPr sz="3600"/>
            </a:lvl1pPr>
            <a:lvl2pPr lvl="1" algn="r" rtl="0">
              <a:spcBef>
                <a:spcPts val="0"/>
              </a:spcBef>
              <a:spcAft>
                <a:spcPts val="0"/>
              </a:spcAft>
              <a:buClr>
                <a:srgbClr val="434343"/>
              </a:buClr>
              <a:buSzPts val="3600"/>
              <a:buNone/>
              <a:defRPr sz="3600">
                <a:solidFill>
                  <a:srgbClr val="434343"/>
                </a:solidFill>
              </a:defRPr>
            </a:lvl2pPr>
            <a:lvl3pPr lvl="2" algn="r" rtl="0">
              <a:spcBef>
                <a:spcPts val="0"/>
              </a:spcBef>
              <a:spcAft>
                <a:spcPts val="0"/>
              </a:spcAft>
              <a:buClr>
                <a:srgbClr val="434343"/>
              </a:buClr>
              <a:buSzPts val="3600"/>
              <a:buNone/>
              <a:defRPr sz="3600">
                <a:solidFill>
                  <a:srgbClr val="434343"/>
                </a:solidFill>
              </a:defRPr>
            </a:lvl3pPr>
            <a:lvl4pPr lvl="3" algn="r" rtl="0">
              <a:spcBef>
                <a:spcPts val="0"/>
              </a:spcBef>
              <a:spcAft>
                <a:spcPts val="0"/>
              </a:spcAft>
              <a:buClr>
                <a:srgbClr val="434343"/>
              </a:buClr>
              <a:buSzPts val="3600"/>
              <a:buNone/>
              <a:defRPr sz="3600">
                <a:solidFill>
                  <a:srgbClr val="434343"/>
                </a:solidFill>
              </a:defRPr>
            </a:lvl4pPr>
            <a:lvl5pPr lvl="4" algn="r" rtl="0">
              <a:spcBef>
                <a:spcPts val="0"/>
              </a:spcBef>
              <a:spcAft>
                <a:spcPts val="0"/>
              </a:spcAft>
              <a:buClr>
                <a:srgbClr val="434343"/>
              </a:buClr>
              <a:buSzPts val="3600"/>
              <a:buNone/>
              <a:defRPr sz="3600">
                <a:solidFill>
                  <a:srgbClr val="434343"/>
                </a:solidFill>
              </a:defRPr>
            </a:lvl5pPr>
            <a:lvl6pPr lvl="5" algn="r" rtl="0">
              <a:spcBef>
                <a:spcPts val="0"/>
              </a:spcBef>
              <a:spcAft>
                <a:spcPts val="0"/>
              </a:spcAft>
              <a:buClr>
                <a:srgbClr val="434343"/>
              </a:buClr>
              <a:buSzPts val="3600"/>
              <a:buNone/>
              <a:defRPr sz="3600">
                <a:solidFill>
                  <a:srgbClr val="434343"/>
                </a:solidFill>
              </a:defRPr>
            </a:lvl6pPr>
            <a:lvl7pPr lvl="6" algn="r" rtl="0">
              <a:spcBef>
                <a:spcPts val="0"/>
              </a:spcBef>
              <a:spcAft>
                <a:spcPts val="0"/>
              </a:spcAft>
              <a:buClr>
                <a:srgbClr val="434343"/>
              </a:buClr>
              <a:buSzPts val="3600"/>
              <a:buNone/>
              <a:defRPr sz="3600">
                <a:solidFill>
                  <a:srgbClr val="434343"/>
                </a:solidFill>
              </a:defRPr>
            </a:lvl7pPr>
            <a:lvl8pPr lvl="7" algn="r" rtl="0">
              <a:spcBef>
                <a:spcPts val="0"/>
              </a:spcBef>
              <a:spcAft>
                <a:spcPts val="0"/>
              </a:spcAft>
              <a:buClr>
                <a:srgbClr val="434343"/>
              </a:buClr>
              <a:buSzPts val="3600"/>
              <a:buNone/>
              <a:defRPr sz="3600">
                <a:solidFill>
                  <a:srgbClr val="434343"/>
                </a:solidFill>
              </a:defRPr>
            </a:lvl8pPr>
            <a:lvl9pPr lvl="8" algn="r" rtl="0">
              <a:spcBef>
                <a:spcPts val="0"/>
              </a:spcBef>
              <a:spcAft>
                <a:spcPts val="0"/>
              </a:spcAft>
              <a:buClr>
                <a:srgbClr val="434343"/>
              </a:buClr>
              <a:buSzPts val="3600"/>
              <a:buNone/>
              <a:defRPr sz="3600">
                <a:solidFill>
                  <a:srgbClr val="434343"/>
                </a:solidFill>
              </a:defRPr>
            </a:lvl9pPr>
          </a:lstStyle>
          <a:p>
            <a:endParaRPr/>
          </a:p>
        </p:txBody>
      </p:sp>
      <p:sp>
        <p:nvSpPr>
          <p:cNvPr id="106" name="Google Shape;106;p8"/>
          <p:cNvSpPr txBox="1">
            <a:spLocks noGrp="1"/>
          </p:cNvSpPr>
          <p:nvPr>
            <p:ph type="subTitle" idx="1"/>
          </p:nvPr>
        </p:nvSpPr>
        <p:spPr>
          <a:xfrm>
            <a:off x="4632975" y="2416050"/>
            <a:ext cx="2751900" cy="3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000"/>
              <a:buNone/>
              <a:defRPr sz="1000">
                <a:solidFill>
                  <a:srgbClr val="434343"/>
                </a:solidFill>
              </a:defRPr>
            </a:lvl1pPr>
            <a:lvl2pPr lvl="1" rtl="0">
              <a:lnSpc>
                <a:spcPct val="100000"/>
              </a:lnSpc>
              <a:spcBef>
                <a:spcPts val="0"/>
              </a:spcBef>
              <a:spcAft>
                <a:spcPts val="0"/>
              </a:spcAft>
              <a:buClr>
                <a:srgbClr val="434343"/>
              </a:buClr>
              <a:buSzPts val="1000"/>
              <a:buNone/>
              <a:defRPr sz="1000">
                <a:solidFill>
                  <a:srgbClr val="434343"/>
                </a:solidFill>
              </a:defRPr>
            </a:lvl2pPr>
            <a:lvl3pPr lvl="2" rtl="0">
              <a:lnSpc>
                <a:spcPct val="100000"/>
              </a:lnSpc>
              <a:spcBef>
                <a:spcPts val="0"/>
              </a:spcBef>
              <a:spcAft>
                <a:spcPts val="0"/>
              </a:spcAft>
              <a:buClr>
                <a:srgbClr val="434343"/>
              </a:buClr>
              <a:buSzPts val="1000"/>
              <a:buNone/>
              <a:defRPr sz="1000">
                <a:solidFill>
                  <a:srgbClr val="434343"/>
                </a:solidFill>
              </a:defRPr>
            </a:lvl3pPr>
            <a:lvl4pPr lvl="3" rtl="0">
              <a:lnSpc>
                <a:spcPct val="100000"/>
              </a:lnSpc>
              <a:spcBef>
                <a:spcPts val="0"/>
              </a:spcBef>
              <a:spcAft>
                <a:spcPts val="0"/>
              </a:spcAft>
              <a:buClr>
                <a:srgbClr val="434343"/>
              </a:buClr>
              <a:buSzPts val="1000"/>
              <a:buNone/>
              <a:defRPr sz="1000">
                <a:solidFill>
                  <a:srgbClr val="434343"/>
                </a:solidFill>
              </a:defRPr>
            </a:lvl4pPr>
            <a:lvl5pPr lvl="4" rtl="0">
              <a:lnSpc>
                <a:spcPct val="100000"/>
              </a:lnSpc>
              <a:spcBef>
                <a:spcPts val="0"/>
              </a:spcBef>
              <a:spcAft>
                <a:spcPts val="0"/>
              </a:spcAft>
              <a:buClr>
                <a:srgbClr val="434343"/>
              </a:buClr>
              <a:buSzPts val="1000"/>
              <a:buNone/>
              <a:defRPr sz="1000">
                <a:solidFill>
                  <a:srgbClr val="434343"/>
                </a:solidFill>
              </a:defRPr>
            </a:lvl5pPr>
            <a:lvl6pPr lvl="5" rtl="0">
              <a:lnSpc>
                <a:spcPct val="100000"/>
              </a:lnSpc>
              <a:spcBef>
                <a:spcPts val="0"/>
              </a:spcBef>
              <a:spcAft>
                <a:spcPts val="0"/>
              </a:spcAft>
              <a:buClr>
                <a:srgbClr val="434343"/>
              </a:buClr>
              <a:buSzPts val="1000"/>
              <a:buNone/>
              <a:defRPr sz="1000">
                <a:solidFill>
                  <a:srgbClr val="434343"/>
                </a:solidFill>
              </a:defRPr>
            </a:lvl6pPr>
            <a:lvl7pPr lvl="6" rtl="0">
              <a:lnSpc>
                <a:spcPct val="100000"/>
              </a:lnSpc>
              <a:spcBef>
                <a:spcPts val="0"/>
              </a:spcBef>
              <a:spcAft>
                <a:spcPts val="0"/>
              </a:spcAft>
              <a:buClr>
                <a:srgbClr val="434343"/>
              </a:buClr>
              <a:buSzPts val="1000"/>
              <a:buNone/>
              <a:defRPr sz="1000">
                <a:solidFill>
                  <a:srgbClr val="434343"/>
                </a:solidFill>
              </a:defRPr>
            </a:lvl7pPr>
            <a:lvl8pPr lvl="7" rtl="0">
              <a:lnSpc>
                <a:spcPct val="100000"/>
              </a:lnSpc>
              <a:spcBef>
                <a:spcPts val="0"/>
              </a:spcBef>
              <a:spcAft>
                <a:spcPts val="0"/>
              </a:spcAft>
              <a:buClr>
                <a:srgbClr val="434343"/>
              </a:buClr>
              <a:buSzPts val="1000"/>
              <a:buNone/>
              <a:defRPr sz="1000">
                <a:solidFill>
                  <a:srgbClr val="434343"/>
                </a:solidFill>
              </a:defRPr>
            </a:lvl8pPr>
            <a:lvl9pPr lvl="8" rtl="0">
              <a:lnSpc>
                <a:spcPct val="100000"/>
              </a:lnSpc>
              <a:spcBef>
                <a:spcPts val="0"/>
              </a:spcBef>
              <a:spcAft>
                <a:spcPts val="0"/>
              </a:spcAft>
              <a:buClr>
                <a:srgbClr val="434343"/>
              </a:buClr>
              <a:buSzPts val="1000"/>
              <a:buNone/>
              <a:defRPr sz="1000">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p:cSld name="CUSTOM_3">
    <p:bg>
      <p:bgPr>
        <a:gradFill>
          <a:gsLst>
            <a:gs pos="0">
              <a:schemeClr val="lt1"/>
            </a:gs>
            <a:gs pos="100000">
              <a:srgbClr val="AAEAEA"/>
            </a:gs>
          </a:gsLst>
          <a:lin ang="0" scaled="0"/>
        </a:gradFill>
        <a:effectLst/>
      </p:bgPr>
    </p:bg>
    <p:spTree>
      <p:nvGrpSpPr>
        <p:cNvPr id="1" name="Shape 107"/>
        <p:cNvGrpSpPr/>
        <p:nvPr/>
      </p:nvGrpSpPr>
      <p:grpSpPr>
        <a:xfrm>
          <a:off x="0" y="0"/>
          <a:ext cx="0" cy="0"/>
          <a:chOff x="0" y="0"/>
          <a:chExt cx="0" cy="0"/>
        </a:xfrm>
      </p:grpSpPr>
      <p:sp>
        <p:nvSpPr>
          <p:cNvPr id="108" name="Google Shape;108;p9"/>
          <p:cNvSpPr/>
          <p:nvPr/>
        </p:nvSpPr>
        <p:spPr>
          <a:xfrm>
            <a:off x="0" y="0"/>
            <a:ext cx="9162900" cy="5143500"/>
          </a:xfrm>
          <a:prstGeom prst="rect">
            <a:avLst/>
          </a:prstGeom>
          <a:gradFill>
            <a:gsLst>
              <a:gs pos="0">
                <a:srgbClr val="FFFFFF">
                  <a:alpha val="0"/>
                </a:srgbClr>
              </a:gs>
              <a:gs pos="100000">
                <a:srgbClr val="AAEAE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rot="10800000">
            <a:off x="5" y="2863638"/>
            <a:ext cx="9144038" cy="2279851"/>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solidFill>
            <a:srgbClr val="FFFFFF">
              <a:alpha val="66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800"/>
              <a:buNone/>
              <a:defRPr sz="800">
                <a:solidFill>
                  <a:srgbClr val="434343"/>
                </a:solidFill>
              </a:defRPr>
            </a:lvl1pPr>
            <a:lvl2pPr lvl="1" algn="r" rtl="0">
              <a:lnSpc>
                <a:spcPct val="100000"/>
              </a:lnSpc>
              <a:spcBef>
                <a:spcPts val="0"/>
              </a:spcBef>
              <a:spcAft>
                <a:spcPts val="0"/>
              </a:spcAft>
              <a:buClr>
                <a:srgbClr val="434343"/>
              </a:buClr>
              <a:buSzPts val="1000"/>
              <a:buNone/>
              <a:defRPr sz="1000">
                <a:solidFill>
                  <a:srgbClr val="434343"/>
                </a:solidFill>
              </a:defRPr>
            </a:lvl2pPr>
            <a:lvl3pPr lvl="2" algn="r" rtl="0">
              <a:lnSpc>
                <a:spcPct val="100000"/>
              </a:lnSpc>
              <a:spcBef>
                <a:spcPts val="0"/>
              </a:spcBef>
              <a:spcAft>
                <a:spcPts val="0"/>
              </a:spcAft>
              <a:buClr>
                <a:srgbClr val="434343"/>
              </a:buClr>
              <a:buSzPts val="1000"/>
              <a:buNone/>
              <a:defRPr sz="1000">
                <a:solidFill>
                  <a:srgbClr val="434343"/>
                </a:solidFill>
              </a:defRPr>
            </a:lvl3pPr>
            <a:lvl4pPr lvl="3" algn="r" rtl="0">
              <a:lnSpc>
                <a:spcPct val="100000"/>
              </a:lnSpc>
              <a:spcBef>
                <a:spcPts val="0"/>
              </a:spcBef>
              <a:spcAft>
                <a:spcPts val="0"/>
              </a:spcAft>
              <a:buClr>
                <a:srgbClr val="434343"/>
              </a:buClr>
              <a:buSzPts val="1000"/>
              <a:buNone/>
              <a:defRPr sz="1000">
                <a:solidFill>
                  <a:srgbClr val="434343"/>
                </a:solidFill>
              </a:defRPr>
            </a:lvl4pPr>
            <a:lvl5pPr lvl="4" algn="r" rtl="0">
              <a:lnSpc>
                <a:spcPct val="100000"/>
              </a:lnSpc>
              <a:spcBef>
                <a:spcPts val="0"/>
              </a:spcBef>
              <a:spcAft>
                <a:spcPts val="0"/>
              </a:spcAft>
              <a:buClr>
                <a:srgbClr val="434343"/>
              </a:buClr>
              <a:buSzPts val="1000"/>
              <a:buNone/>
              <a:defRPr sz="1000">
                <a:solidFill>
                  <a:srgbClr val="434343"/>
                </a:solidFill>
              </a:defRPr>
            </a:lvl5pPr>
            <a:lvl6pPr lvl="5" algn="r" rtl="0">
              <a:lnSpc>
                <a:spcPct val="100000"/>
              </a:lnSpc>
              <a:spcBef>
                <a:spcPts val="0"/>
              </a:spcBef>
              <a:spcAft>
                <a:spcPts val="0"/>
              </a:spcAft>
              <a:buClr>
                <a:srgbClr val="434343"/>
              </a:buClr>
              <a:buSzPts val="1000"/>
              <a:buNone/>
              <a:defRPr sz="1000">
                <a:solidFill>
                  <a:srgbClr val="434343"/>
                </a:solidFill>
              </a:defRPr>
            </a:lvl6pPr>
            <a:lvl7pPr lvl="6" algn="r" rtl="0">
              <a:lnSpc>
                <a:spcPct val="100000"/>
              </a:lnSpc>
              <a:spcBef>
                <a:spcPts val="0"/>
              </a:spcBef>
              <a:spcAft>
                <a:spcPts val="0"/>
              </a:spcAft>
              <a:buClr>
                <a:srgbClr val="434343"/>
              </a:buClr>
              <a:buSzPts val="1000"/>
              <a:buNone/>
              <a:defRPr sz="1000">
                <a:solidFill>
                  <a:srgbClr val="434343"/>
                </a:solidFill>
              </a:defRPr>
            </a:lvl7pPr>
            <a:lvl8pPr lvl="7" algn="r" rtl="0">
              <a:lnSpc>
                <a:spcPct val="100000"/>
              </a:lnSpc>
              <a:spcBef>
                <a:spcPts val="0"/>
              </a:spcBef>
              <a:spcAft>
                <a:spcPts val="0"/>
              </a:spcAft>
              <a:buClr>
                <a:srgbClr val="434343"/>
              </a:buClr>
              <a:buSzPts val="1000"/>
              <a:buNone/>
              <a:defRPr sz="1000">
                <a:solidFill>
                  <a:srgbClr val="434343"/>
                </a:solidFill>
              </a:defRPr>
            </a:lvl8pPr>
            <a:lvl9pPr lvl="8" algn="r" rtl="0">
              <a:lnSpc>
                <a:spcPct val="100000"/>
              </a:lnSpc>
              <a:spcBef>
                <a:spcPts val="0"/>
              </a:spcBef>
              <a:spcAft>
                <a:spcPts val="0"/>
              </a:spcAft>
              <a:buClr>
                <a:srgbClr val="434343"/>
              </a:buClr>
              <a:buSzPts val="1000"/>
              <a:buNone/>
              <a:defRPr sz="1000">
                <a:solidFill>
                  <a:srgbClr val="434343"/>
                </a:solidFill>
              </a:defRPr>
            </a:lvl9pPr>
          </a:lstStyle>
          <a:p>
            <a:endParaRPr/>
          </a:p>
        </p:txBody>
      </p:sp>
      <p:cxnSp>
        <p:nvCxnSpPr>
          <p:cNvPr id="111" name="Google Shape;111;p9"/>
          <p:cNvCxnSpPr/>
          <p:nvPr/>
        </p:nvCxnSpPr>
        <p:spPr>
          <a:xfrm>
            <a:off x="3822500" y="4714850"/>
            <a:ext cx="5340300" cy="0"/>
          </a:xfrm>
          <a:prstGeom prst="straightConnector1">
            <a:avLst/>
          </a:prstGeom>
          <a:noFill/>
          <a:ln w="19050" cap="flat" cmpd="sng">
            <a:solidFill>
              <a:srgbClr val="434343"/>
            </a:solidFill>
            <a:prstDash val="solid"/>
            <a:round/>
            <a:headEnd type="none" w="med" len="med"/>
            <a:tailEnd type="none" w="med" len="med"/>
          </a:ln>
        </p:spPr>
      </p:cxnSp>
      <p:sp>
        <p:nvSpPr>
          <p:cNvPr id="112" name="Google Shape;112;p9"/>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lvl1pPr lvl="0" algn="l" rtl="0">
              <a:buNone/>
              <a:defRPr sz="800">
                <a:solidFill>
                  <a:srgbClr val="434343"/>
                </a:solidFill>
                <a:latin typeface="Muli"/>
                <a:ea typeface="Muli"/>
                <a:cs typeface="Muli"/>
                <a:sym typeface="Muli"/>
              </a:defRPr>
            </a:lvl1pPr>
            <a:lvl2pPr lvl="1" algn="l" rtl="0">
              <a:buNone/>
              <a:defRPr sz="800">
                <a:solidFill>
                  <a:srgbClr val="434343"/>
                </a:solidFill>
                <a:latin typeface="Muli"/>
                <a:ea typeface="Muli"/>
                <a:cs typeface="Muli"/>
                <a:sym typeface="Muli"/>
              </a:defRPr>
            </a:lvl2pPr>
            <a:lvl3pPr lvl="2" algn="l" rtl="0">
              <a:buNone/>
              <a:defRPr sz="800">
                <a:solidFill>
                  <a:srgbClr val="434343"/>
                </a:solidFill>
                <a:latin typeface="Muli"/>
                <a:ea typeface="Muli"/>
                <a:cs typeface="Muli"/>
                <a:sym typeface="Muli"/>
              </a:defRPr>
            </a:lvl3pPr>
            <a:lvl4pPr lvl="3" algn="l" rtl="0">
              <a:buNone/>
              <a:defRPr sz="800">
                <a:solidFill>
                  <a:srgbClr val="434343"/>
                </a:solidFill>
                <a:latin typeface="Muli"/>
                <a:ea typeface="Muli"/>
                <a:cs typeface="Muli"/>
                <a:sym typeface="Muli"/>
              </a:defRPr>
            </a:lvl4pPr>
            <a:lvl5pPr lvl="4" algn="l" rtl="0">
              <a:buNone/>
              <a:defRPr sz="800">
                <a:solidFill>
                  <a:srgbClr val="434343"/>
                </a:solidFill>
                <a:latin typeface="Muli"/>
                <a:ea typeface="Muli"/>
                <a:cs typeface="Muli"/>
                <a:sym typeface="Muli"/>
              </a:defRPr>
            </a:lvl5pPr>
            <a:lvl6pPr lvl="5" algn="l" rtl="0">
              <a:buNone/>
              <a:defRPr sz="800">
                <a:solidFill>
                  <a:srgbClr val="434343"/>
                </a:solidFill>
                <a:latin typeface="Muli"/>
                <a:ea typeface="Muli"/>
                <a:cs typeface="Muli"/>
                <a:sym typeface="Muli"/>
              </a:defRPr>
            </a:lvl6pPr>
            <a:lvl7pPr lvl="6" algn="l" rtl="0">
              <a:buNone/>
              <a:defRPr sz="800">
                <a:solidFill>
                  <a:srgbClr val="434343"/>
                </a:solidFill>
                <a:latin typeface="Muli"/>
                <a:ea typeface="Muli"/>
                <a:cs typeface="Muli"/>
                <a:sym typeface="Muli"/>
              </a:defRPr>
            </a:lvl7pPr>
            <a:lvl8pPr lvl="7" algn="l" rtl="0">
              <a:buNone/>
              <a:defRPr sz="800">
                <a:solidFill>
                  <a:srgbClr val="434343"/>
                </a:solidFill>
                <a:latin typeface="Muli"/>
                <a:ea typeface="Muli"/>
                <a:cs typeface="Muli"/>
                <a:sym typeface="Muli"/>
              </a:defRPr>
            </a:lvl8pPr>
            <a:lvl9pPr lvl="8" algn="l" rtl="0">
              <a:buNone/>
              <a:defRPr sz="800">
                <a:solidFill>
                  <a:srgbClr val="434343"/>
                </a:solidFill>
                <a:latin typeface="Muli"/>
                <a:ea typeface="Muli"/>
                <a:cs typeface="Muli"/>
                <a:sym typeface="Muli"/>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13" name="Google Shape;113;p9"/>
          <p:cNvSpPr/>
          <p:nvPr/>
        </p:nvSpPr>
        <p:spPr>
          <a:xfrm>
            <a:off x="1184100" y="1107250"/>
            <a:ext cx="6794700" cy="2909100"/>
          </a:xfrm>
          <a:prstGeom prst="rect">
            <a:avLst/>
          </a:prstGeom>
          <a:solidFill>
            <a:srgbClr val="FFFFFF">
              <a:alpha val="57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ctrTitle"/>
          </p:nvPr>
        </p:nvSpPr>
        <p:spPr>
          <a:xfrm flipH="1">
            <a:off x="1521851" y="1744050"/>
            <a:ext cx="2919000" cy="16554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SzPts val="3600"/>
              <a:buNone/>
              <a:defRPr sz="3600"/>
            </a:lvl1pPr>
            <a:lvl2pPr lvl="1" algn="r" rtl="0">
              <a:spcBef>
                <a:spcPts val="0"/>
              </a:spcBef>
              <a:spcAft>
                <a:spcPts val="0"/>
              </a:spcAft>
              <a:buClr>
                <a:srgbClr val="434343"/>
              </a:buClr>
              <a:buSzPts val="3600"/>
              <a:buNone/>
              <a:defRPr sz="3600">
                <a:solidFill>
                  <a:srgbClr val="434343"/>
                </a:solidFill>
              </a:defRPr>
            </a:lvl2pPr>
            <a:lvl3pPr lvl="2" algn="r" rtl="0">
              <a:spcBef>
                <a:spcPts val="0"/>
              </a:spcBef>
              <a:spcAft>
                <a:spcPts val="0"/>
              </a:spcAft>
              <a:buClr>
                <a:srgbClr val="434343"/>
              </a:buClr>
              <a:buSzPts val="3600"/>
              <a:buNone/>
              <a:defRPr sz="3600">
                <a:solidFill>
                  <a:srgbClr val="434343"/>
                </a:solidFill>
              </a:defRPr>
            </a:lvl3pPr>
            <a:lvl4pPr lvl="3" algn="r" rtl="0">
              <a:spcBef>
                <a:spcPts val="0"/>
              </a:spcBef>
              <a:spcAft>
                <a:spcPts val="0"/>
              </a:spcAft>
              <a:buClr>
                <a:srgbClr val="434343"/>
              </a:buClr>
              <a:buSzPts val="3600"/>
              <a:buNone/>
              <a:defRPr sz="3600">
                <a:solidFill>
                  <a:srgbClr val="434343"/>
                </a:solidFill>
              </a:defRPr>
            </a:lvl4pPr>
            <a:lvl5pPr lvl="4" algn="r" rtl="0">
              <a:spcBef>
                <a:spcPts val="0"/>
              </a:spcBef>
              <a:spcAft>
                <a:spcPts val="0"/>
              </a:spcAft>
              <a:buClr>
                <a:srgbClr val="434343"/>
              </a:buClr>
              <a:buSzPts val="3600"/>
              <a:buNone/>
              <a:defRPr sz="3600">
                <a:solidFill>
                  <a:srgbClr val="434343"/>
                </a:solidFill>
              </a:defRPr>
            </a:lvl5pPr>
            <a:lvl6pPr lvl="5" algn="r" rtl="0">
              <a:spcBef>
                <a:spcPts val="0"/>
              </a:spcBef>
              <a:spcAft>
                <a:spcPts val="0"/>
              </a:spcAft>
              <a:buClr>
                <a:srgbClr val="434343"/>
              </a:buClr>
              <a:buSzPts val="3600"/>
              <a:buNone/>
              <a:defRPr sz="3600">
                <a:solidFill>
                  <a:srgbClr val="434343"/>
                </a:solidFill>
              </a:defRPr>
            </a:lvl6pPr>
            <a:lvl7pPr lvl="6" algn="r" rtl="0">
              <a:spcBef>
                <a:spcPts val="0"/>
              </a:spcBef>
              <a:spcAft>
                <a:spcPts val="0"/>
              </a:spcAft>
              <a:buClr>
                <a:srgbClr val="434343"/>
              </a:buClr>
              <a:buSzPts val="3600"/>
              <a:buNone/>
              <a:defRPr sz="3600">
                <a:solidFill>
                  <a:srgbClr val="434343"/>
                </a:solidFill>
              </a:defRPr>
            </a:lvl7pPr>
            <a:lvl8pPr lvl="7" algn="r" rtl="0">
              <a:spcBef>
                <a:spcPts val="0"/>
              </a:spcBef>
              <a:spcAft>
                <a:spcPts val="0"/>
              </a:spcAft>
              <a:buClr>
                <a:srgbClr val="434343"/>
              </a:buClr>
              <a:buSzPts val="3600"/>
              <a:buNone/>
              <a:defRPr sz="3600">
                <a:solidFill>
                  <a:srgbClr val="434343"/>
                </a:solidFill>
              </a:defRPr>
            </a:lvl8pPr>
            <a:lvl9pPr lvl="8" algn="r" rtl="0">
              <a:spcBef>
                <a:spcPts val="0"/>
              </a:spcBef>
              <a:spcAft>
                <a:spcPts val="0"/>
              </a:spcAft>
              <a:buClr>
                <a:srgbClr val="434343"/>
              </a:buClr>
              <a:buSzPts val="3600"/>
              <a:buNone/>
              <a:defRPr sz="3600">
                <a:solidFill>
                  <a:srgbClr val="434343"/>
                </a:solidFill>
              </a:defRPr>
            </a:lvl9pPr>
          </a:lstStyle>
          <a:p>
            <a:endParaRPr/>
          </a:p>
        </p:txBody>
      </p:sp>
      <p:sp>
        <p:nvSpPr>
          <p:cNvPr id="115" name="Google Shape;115;p9"/>
          <p:cNvSpPr txBox="1">
            <a:spLocks noGrp="1"/>
          </p:cNvSpPr>
          <p:nvPr>
            <p:ph type="subTitle" idx="2"/>
          </p:nvPr>
        </p:nvSpPr>
        <p:spPr>
          <a:xfrm>
            <a:off x="4632975" y="2416050"/>
            <a:ext cx="2751900" cy="3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000"/>
              <a:buNone/>
              <a:defRPr sz="1000">
                <a:solidFill>
                  <a:srgbClr val="434343"/>
                </a:solidFill>
              </a:defRPr>
            </a:lvl1pPr>
            <a:lvl2pPr lvl="1" rtl="0">
              <a:lnSpc>
                <a:spcPct val="100000"/>
              </a:lnSpc>
              <a:spcBef>
                <a:spcPts val="0"/>
              </a:spcBef>
              <a:spcAft>
                <a:spcPts val="0"/>
              </a:spcAft>
              <a:buClr>
                <a:srgbClr val="434343"/>
              </a:buClr>
              <a:buSzPts val="1000"/>
              <a:buNone/>
              <a:defRPr sz="1000">
                <a:solidFill>
                  <a:srgbClr val="434343"/>
                </a:solidFill>
              </a:defRPr>
            </a:lvl2pPr>
            <a:lvl3pPr lvl="2" rtl="0">
              <a:lnSpc>
                <a:spcPct val="100000"/>
              </a:lnSpc>
              <a:spcBef>
                <a:spcPts val="0"/>
              </a:spcBef>
              <a:spcAft>
                <a:spcPts val="0"/>
              </a:spcAft>
              <a:buClr>
                <a:srgbClr val="434343"/>
              </a:buClr>
              <a:buSzPts val="1000"/>
              <a:buNone/>
              <a:defRPr sz="1000">
                <a:solidFill>
                  <a:srgbClr val="434343"/>
                </a:solidFill>
              </a:defRPr>
            </a:lvl3pPr>
            <a:lvl4pPr lvl="3" rtl="0">
              <a:lnSpc>
                <a:spcPct val="100000"/>
              </a:lnSpc>
              <a:spcBef>
                <a:spcPts val="0"/>
              </a:spcBef>
              <a:spcAft>
                <a:spcPts val="0"/>
              </a:spcAft>
              <a:buClr>
                <a:srgbClr val="434343"/>
              </a:buClr>
              <a:buSzPts val="1000"/>
              <a:buNone/>
              <a:defRPr sz="1000">
                <a:solidFill>
                  <a:srgbClr val="434343"/>
                </a:solidFill>
              </a:defRPr>
            </a:lvl4pPr>
            <a:lvl5pPr lvl="4" rtl="0">
              <a:lnSpc>
                <a:spcPct val="100000"/>
              </a:lnSpc>
              <a:spcBef>
                <a:spcPts val="0"/>
              </a:spcBef>
              <a:spcAft>
                <a:spcPts val="0"/>
              </a:spcAft>
              <a:buClr>
                <a:srgbClr val="434343"/>
              </a:buClr>
              <a:buSzPts val="1000"/>
              <a:buNone/>
              <a:defRPr sz="1000">
                <a:solidFill>
                  <a:srgbClr val="434343"/>
                </a:solidFill>
              </a:defRPr>
            </a:lvl5pPr>
            <a:lvl6pPr lvl="5" rtl="0">
              <a:lnSpc>
                <a:spcPct val="100000"/>
              </a:lnSpc>
              <a:spcBef>
                <a:spcPts val="0"/>
              </a:spcBef>
              <a:spcAft>
                <a:spcPts val="0"/>
              </a:spcAft>
              <a:buClr>
                <a:srgbClr val="434343"/>
              </a:buClr>
              <a:buSzPts val="1000"/>
              <a:buNone/>
              <a:defRPr sz="1000">
                <a:solidFill>
                  <a:srgbClr val="434343"/>
                </a:solidFill>
              </a:defRPr>
            </a:lvl6pPr>
            <a:lvl7pPr lvl="6" rtl="0">
              <a:lnSpc>
                <a:spcPct val="100000"/>
              </a:lnSpc>
              <a:spcBef>
                <a:spcPts val="0"/>
              </a:spcBef>
              <a:spcAft>
                <a:spcPts val="0"/>
              </a:spcAft>
              <a:buClr>
                <a:srgbClr val="434343"/>
              </a:buClr>
              <a:buSzPts val="1000"/>
              <a:buNone/>
              <a:defRPr sz="1000">
                <a:solidFill>
                  <a:srgbClr val="434343"/>
                </a:solidFill>
              </a:defRPr>
            </a:lvl7pPr>
            <a:lvl8pPr lvl="7" rtl="0">
              <a:lnSpc>
                <a:spcPct val="100000"/>
              </a:lnSpc>
              <a:spcBef>
                <a:spcPts val="0"/>
              </a:spcBef>
              <a:spcAft>
                <a:spcPts val="0"/>
              </a:spcAft>
              <a:buClr>
                <a:srgbClr val="434343"/>
              </a:buClr>
              <a:buSzPts val="1000"/>
              <a:buNone/>
              <a:defRPr sz="1000">
                <a:solidFill>
                  <a:srgbClr val="434343"/>
                </a:solidFill>
              </a:defRPr>
            </a:lvl8pPr>
            <a:lvl9pPr lvl="8" rtl="0">
              <a:lnSpc>
                <a:spcPct val="100000"/>
              </a:lnSpc>
              <a:spcBef>
                <a:spcPts val="0"/>
              </a:spcBef>
              <a:spcAft>
                <a:spcPts val="0"/>
              </a:spcAft>
              <a:buClr>
                <a:srgbClr val="434343"/>
              </a:buClr>
              <a:buSzPts val="1000"/>
              <a:buNone/>
              <a:defRPr sz="1000">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 IMAGE 2">
  <p:cSld name="CUSTOM_2">
    <p:bg>
      <p:bgPr>
        <a:gradFill>
          <a:gsLst>
            <a:gs pos="0">
              <a:schemeClr val="lt1"/>
            </a:gs>
            <a:gs pos="100000">
              <a:srgbClr val="AAEAEA"/>
            </a:gs>
          </a:gsLst>
          <a:lin ang="0" scaled="0"/>
        </a:gradFill>
        <a:effectLst/>
      </p:bgPr>
    </p:bg>
    <p:spTree>
      <p:nvGrpSpPr>
        <p:cNvPr id="1" name="Shape 116"/>
        <p:cNvGrpSpPr/>
        <p:nvPr/>
      </p:nvGrpSpPr>
      <p:grpSpPr>
        <a:xfrm>
          <a:off x="0" y="0"/>
          <a:ext cx="0" cy="0"/>
          <a:chOff x="0" y="0"/>
          <a:chExt cx="0" cy="0"/>
        </a:xfrm>
      </p:grpSpPr>
      <p:sp>
        <p:nvSpPr>
          <p:cNvPr id="117" name="Google Shape;117;p10"/>
          <p:cNvSpPr/>
          <p:nvPr/>
        </p:nvSpPr>
        <p:spPr>
          <a:xfrm>
            <a:off x="0" y="0"/>
            <a:ext cx="9162900" cy="5143500"/>
          </a:xfrm>
          <a:prstGeom prst="rect">
            <a:avLst/>
          </a:prstGeom>
          <a:gradFill>
            <a:gsLst>
              <a:gs pos="0">
                <a:srgbClr val="FFFFFF">
                  <a:alpha val="0"/>
                </a:srgbClr>
              </a:gs>
              <a:gs pos="100000">
                <a:srgbClr val="AAEAE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flipH="1">
            <a:off x="1184100" y="1107250"/>
            <a:ext cx="6794700" cy="2909100"/>
          </a:xfrm>
          <a:prstGeom prst="rect">
            <a:avLst/>
          </a:prstGeom>
          <a:solidFill>
            <a:srgbClr val="FFFFFF">
              <a:alpha val="57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txBox="1">
            <a:spLocks noGrp="1"/>
          </p:cNvSpPr>
          <p:nvPr>
            <p:ph type="ctrTitle"/>
          </p:nvPr>
        </p:nvSpPr>
        <p:spPr>
          <a:xfrm>
            <a:off x="4722049" y="1744050"/>
            <a:ext cx="2919000" cy="1655400"/>
          </a:xfrm>
          <a:prstGeom prst="rect">
            <a:avLst/>
          </a:prstGeom>
          <a:noFill/>
          <a:ln>
            <a:noFill/>
          </a:ln>
        </p:spPr>
        <p:txBody>
          <a:bodyPr spcFirstLastPara="1" wrap="square" lIns="91425" tIns="45700" rIns="91425" bIns="45700" anchor="ctr" anchorCtr="0">
            <a:noAutofit/>
          </a:bodyPr>
          <a:lstStyle>
            <a:lvl1pPr lvl="0" rtl="0">
              <a:lnSpc>
                <a:spcPct val="90000"/>
              </a:lnSpc>
              <a:spcBef>
                <a:spcPts val="0"/>
              </a:spcBef>
              <a:spcAft>
                <a:spcPts val="0"/>
              </a:spcAft>
              <a:buSzPts val="3600"/>
              <a:buNone/>
              <a:defRPr sz="3600"/>
            </a:lvl1pPr>
            <a:lvl2pPr lvl="1" algn="r" rtl="0">
              <a:spcBef>
                <a:spcPts val="0"/>
              </a:spcBef>
              <a:spcAft>
                <a:spcPts val="0"/>
              </a:spcAft>
              <a:buClr>
                <a:srgbClr val="434343"/>
              </a:buClr>
              <a:buSzPts val="3600"/>
              <a:buNone/>
              <a:defRPr sz="3600">
                <a:solidFill>
                  <a:srgbClr val="434343"/>
                </a:solidFill>
              </a:defRPr>
            </a:lvl2pPr>
            <a:lvl3pPr lvl="2" algn="r" rtl="0">
              <a:spcBef>
                <a:spcPts val="0"/>
              </a:spcBef>
              <a:spcAft>
                <a:spcPts val="0"/>
              </a:spcAft>
              <a:buClr>
                <a:srgbClr val="434343"/>
              </a:buClr>
              <a:buSzPts val="3600"/>
              <a:buNone/>
              <a:defRPr sz="3600">
                <a:solidFill>
                  <a:srgbClr val="434343"/>
                </a:solidFill>
              </a:defRPr>
            </a:lvl3pPr>
            <a:lvl4pPr lvl="3" algn="r" rtl="0">
              <a:spcBef>
                <a:spcPts val="0"/>
              </a:spcBef>
              <a:spcAft>
                <a:spcPts val="0"/>
              </a:spcAft>
              <a:buClr>
                <a:srgbClr val="434343"/>
              </a:buClr>
              <a:buSzPts val="3600"/>
              <a:buNone/>
              <a:defRPr sz="3600">
                <a:solidFill>
                  <a:srgbClr val="434343"/>
                </a:solidFill>
              </a:defRPr>
            </a:lvl4pPr>
            <a:lvl5pPr lvl="4" algn="r" rtl="0">
              <a:spcBef>
                <a:spcPts val="0"/>
              </a:spcBef>
              <a:spcAft>
                <a:spcPts val="0"/>
              </a:spcAft>
              <a:buClr>
                <a:srgbClr val="434343"/>
              </a:buClr>
              <a:buSzPts val="3600"/>
              <a:buNone/>
              <a:defRPr sz="3600">
                <a:solidFill>
                  <a:srgbClr val="434343"/>
                </a:solidFill>
              </a:defRPr>
            </a:lvl5pPr>
            <a:lvl6pPr lvl="5" algn="r" rtl="0">
              <a:spcBef>
                <a:spcPts val="0"/>
              </a:spcBef>
              <a:spcAft>
                <a:spcPts val="0"/>
              </a:spcAft>
              <a:buClr>
                <a:srgbClr val="434343"/>
              </a:buClr>
              <a:buSzPts val="3600"/>
              <a:buNone/>
              <a:defRPr sz="3600">
                <a:solidFill>
                  <a:srgbClr val="434343"/>
                </a:solidFill>
              </a:defRPr>
            </a:lvl6pPr>
            <a:lvl7pPr lvl="6" algn="r" rtl="0">
              <a:spcBef>
                <a:spcPts val="0"/>
              </a:spcBef>
              <a:spcAft>
                <a:spcPts val="0"/>
              </a:spcAft>
              <a:buClr>
                <a:srgbClr val="434343"/>
              </a:buClr>
              <a:buSzPts val="3600"/>
              <a:buNone/>
              <a:defRPr sz="3600">
                <a:solidFill>
                  <a:srgbClr val="434343"/>
                </a:solidFill>
              </a:defRPr>
            </a:lvl7pPr>
            <a:lvl8pPr lvl="7" algn="r" rtl="0">
              <a:spcBef>
                <a:spcPts val="0"/>
              </a:spcBef>
              <a:spcAft>
                <a:spcPts val="0"/>
              </a:spcAft>
              <a:buClr>
                <a:srgbClr val="434343"/>
              </a:buClr>
              <a:buSzPts val="3600"/>
              <a:buNone/>
              <a:defRPr sz="3600">
                <a:solidFill>
                  <a:srgbClr val="434343"/>
                </a:solidFill>
              </a:defRPr>
            </a:lvl8pPr>
            <a:lvl9pPr lvl="8" algn="r" rtl="0">
              <a:spcBef>
                <a:spcPts val="0"/>
              </a:spcBef>
              <a:spcAft>
                <a:spcPts val="0"/>
              </a:spcAft>
              <a:buClr>
                <a:srgbClr val="434343"/>
              </a:buClr>
              <a:buSzPts val="3600"/>
              <a:buNone/>
              <a:defRPr sz="3600">
                <a:solidFill>
                  <a:srgbClr val="434343"/>
                </a:solidFill>
              </a:defRPr>
            </a:lvl9pPr>
          </a:lstStyle>
          <a:p>
            <a:endParaRPr/>
          </a:p>
        </p:txBody>
      </p:sp>
      <p:sp>
        <p:nvSpPr>
          <p:cNvPr id="120" name="Google Shape;120;p10"/>
          <p:cNvSpPr txBox="1">
            <a:spLocks noGrp="1"/>
          </p:cNvSpPr>
          <p:nvPr>
            <p:ph type="subTitle" idx="1"/>
          </p:nvPr>
        </p:nvSpPr>
        <p:spPr>
          <a:xfrm flipH="1">
            <a:off x="1778025" y="2416050"/>
            <a:ext cx="2751900" cy="31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000"/>
              <a:buNone/>
              <a:defRPr sz="1000">
                <a:solidFill>
                  <a:srgbClr val="434343"/>
                </a:solidFill>
              </a:defRPr>
            </a:lvl1pPr>
            <a:lvl2pPr lvl="1" rtl="0">
              <a:lnSpc>
                <a:spcPct val="100000"/>
              </a:lnSpc>
              <a:spcBef>
                <a:spcPts val="0"/>
              </a:spcBef>
              <a:spcAft>
                <a:spcPts val="0"/>
              </a:spcAft>
              <a:buClr>
                <a:srgbClr val="434343"/>
              </a:buClr>
              <a:buSzPts val="1000"/>
              <a:buNone/>
              <a:defRPr sz="1000">
                <a:solidFill>
                  <a:srgbClr val="434343"/>
                </a:solidFill>
              </a:defRPr>
            </a:lvl2pPr>
            <a:lvl3pPr lvl="2" rtl="0">
              <a:lnSpc>
                <a:spcPct val="100000"/>
              </a:lnSpc>
              <a:spcBef>
                <a:spcPts val="0"/>
              </a:spcBef>
              <a:spcAft>
                <a:spcPts val="0"/>
              </a:spcAft>
              <a:buClr>
                <a:srgbClr val="434343"/>
              </a:buClr>
              <a:buSzPts val="1000"/>
              <a:buNone/>
              <a:defRPr sz="1000">
                <a:solidFill>
                  <a:srgbClr val="434343"/>
                </a:solidFill>
              </a:defRPr>
            </a:lvl3pPr>
            <a:lvl4pPr lvl="3" rtl="0">
              <a:lnSpc>
                <a:spcPct val="100000"/>
              </a:lnSpc>
              <a:spcBef>
                <a:spcPts val="0"/>
              </a:spcBef>
              <a:spcAft>
                <a:spcPts val="0"/>
              </a:spcAft>
              <a:buClr>
                <a:srgbClr val="434343"/>
              </a:buClr>
              <a:buSzPts val="1000"/>
              <a:buNone/>
              <a:defRPr sz="1000">
                <a:solidFill>
                  <a:srgbClr val="434343"/>
                </a:solidFill>
              </a:defRPr>
            </a:lvl4pPr>
            <a:lvl5pPr lvl="4" rtl="0">
              <a:lnSpc>
                <a:spcPct val="100000"/>
              </a:lnSpc>
              <a:spcBef>
                <a:spcPts val="0"/>
              </a:spcBef>
              <a:spcAft>
                <a:spcPts val="0"/>
              </a:spcAft>
              <a:buClr>
                <a:srgbClr val="434343"/>
              </a:buClr>
              <a:buSzPts val="1000"/>
              <a:buNone/>
              <a:defRPr sz="1000">
                <a:solidFill>
                  <a:srgbClr val="434343"/>
                </a:solidFill>
              </a:defRPr>
            </a:lvl5pPr>
            <a:lvl6pPr lvl="5" rtl="0">
              <a:lnSpc>
                <a:spcPct val="100000"/>
              </a:lnSpc>
              <a:spcBef>
                <a:spcPts val="0"/>
              </a:spcBef>
              <a:spcAft>
                <a:spcPts val="0"/>
              </a:spcAft>
              <a:buClr>
                <a:srgbClr val="434343"/>
              </a:buClr>
              <a:buSzPts val="1000"/>
              <a:buNone/>
              <a:defRPr sz="1000">
                <a:solidFill>
                  <a:srgbClr val="434343"/>
                </a:solidFill>
              </a:defRPr>
            </a:lvl6pPr>
            <a:lvl7pPr lvl="6" rtl="0">
              <a:lnSpc>
                <a:spcPct val="100000"/>
              </a:lnSpc>
              <a:spcBef>
                <a:spcPts val="0"/>
              </a:spcBef>
              <a:spcAft>
                <a:spcPts val="0"/>
              </a:spcAft>
              <a:buClr>
                <a:srgbClr val="434343"/>
              </a:buClr>
              <a:buSzPts val="1000"/>
              <a:buNone/>
              <a:defRPr sz="1000">
                <a:solidFill>
                  <a:srgbClr val="434343"/>
                </a:solidFill>
              </a:defRPr>
            </a:lvl7pPr>
            <a:lvl8pPr lvl="7" rtl="0">
              <a:lnSpc>
                <a:spcPct val="100000"/>
              </a:lnSpc>
              <a:spcBef>
                <a:spcPts val="0"/>
              </a:spcBef>
              <a:spcAft>
                <a:spcPts val="0"/>
              </a:spcAft>
              <a:buClr>
                <a:srgbClr val="434343"/>
              </a:buClr>
              <a:buSzPts val="1000"/>
              <a:buNone/>
              <a:defRPr sz="1000">
                <a:solidFill>
                  <a:srgbClr val="434343"/>
                </a:solidFill>
              </a:defRPr>
            </a:lvl8pPr>
            <a:lvl9pPr lvl="8" rtl="0">
              <a:lnSpc>
                <a:spcPct val="100000"/>
              </a:lnSpc>
              <a:spcBef>
                <a:spcPts val="0"/>
              </a:spcBef>
              <a:spcAft>
                <a:spcPts val="0"/>
              </a:spcAft>
              <a:buClr>
                <a:srgbClr val="434343"/>
              </a:buClr>
              <a:buSzPts val="1000"/>
              <a:buNone/>
              <a:defRPr sz="1000">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ONLY_1">
    <p:bg>
      <p:bgPr>
        <a:gradFill>
          <a:gsLst>
            <a:gs pos="0">
              <a:schemeClr val="lt1"/>
            </a:gs>
            <a:gs pos="100000">
              <a:srgbClr val="AAEAEA"/>
            </a:gs>
          </a:gsLst>
          <a:lin ang="0" scaled="0"/>
        </a:gradFill>
        <a:effectLst/>
      </p:bgPr>
    </p:bg>
    <p:spTree>
      <p:nvGrpSpPr>
        <p:cNvPr id="1" name="Shape 139"/>
        <p:cNvGrpSpPr/>
        <p:nvPr/>
      </p:nvGrpSpPr>
      <p:grpSpPr>
        <a:xfrm>
          <a:off x="0" y="0"/>
          <a:ext cx="0" cy="0"/>
          <a:chOff x="0" y="0"/>
          <a:chExt cx="0" cy="0"/>
        </a:xfrm>
      </p:grpSpPr>
      <p:sp>
        <p:nvSpPr>
          <p:cNvPr id="140" name="Google Shape;140;p12"/>
          <p:cNvSpPr/>
          <p:nvPr/>
        </p:nvSpPr>
        <p:spPr>
          <a:xfrm>
            <a:off x="0" y="0"/>
            <a:ext cx="9162900" cy="5143500"/>
          </a:xfrm>
          <a:prstGeom prst="rect">
            <a:avLst/>
          </a:prstGeom>
          <a:gradFill>
            <a:gsLst>
              <a:gs pos="0">
                <a:srgbClr val="FFFFFF">
                  <a:alpha val="36470"/>
                </a:srgbClr>
              </a:gs>
              <a:gs pos="39000">
                <a:srgbClr val="FFFFFF">
                  <a:alpha val="36470"/>
                </a:srgbClr>
              </a:gs>
              <a:gs pos="100000">
                <a:srgbClr val="AAEAEA">
                  <a:alpha val="70196"/>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0" y="1107250"/>
            <a:ext cx="9144000" cy="2909100"/>
          </a:xfrm>
          <a:prstGeom prst="rect">
            <a:avLst/>
          </a:prstGeom>
          <a:solidFill>
            <a:srgbClr val="FFFFFF">
              <a:alpha val="57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txBox="1">
            <a:spLocks noGrp="1"/>
          </p:cNvSpPr>
          <p:nvPr>
            <p:ph type="ctrTitle"/>
          </p:nvPr>
        </p:nvSpPr>
        <p:spPr>
          <a:xfrm>
            <a:off x="5497316" y="3109025"/>
            <a:ext cx="2637000" cy="44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algn="r" rtl="0">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algn="r" rtl="0">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algn="r" rtl="0">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algn="r" rtl="0">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algn="r" rtl="0">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algn="r" rtl="0">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algn="r" rtl="0">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a:endParaRPr/>
          </a:p>
        </p:txBody>
      </p:sp>
      <p:sp>
        <p:nvSpPr>
          <p:cNvPr id="143" name="Google Shape;143;p12"/>
          <p:cNvSpPr txBox="1">
            <a:spLocks noGrp="1"/>
          </p:cNvSpPr>
          <p:nvPr>
            <p:ph type="subTitle" idx="1"/>
          </p:nvPr>
        </p:nvSpPr>
        <p:spPr>
          <a:xfrm>
            <a:off x="4026116" y="2289600"/>
            <a:ext cx="4108200" cy="56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400"/>
              <a:buNone/>
              <a:defRPr sz="1400">
                <a:solidFill>
                  <a:srgbClr val="434343"/>
                </a:solidFill>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TITLE_ONLY_1_1_3">
    <p:bg>
      <p:bgPr>
        <a:gradFill>
          <a:gsLst>
            <a:gs pos="0">
              <a:schemeClr val="lt1"/>
            </a:gs>
            <a:gs pos="100000">
              <a:srgbClr val="AAEAEA"/>
            </a:gs>
          </a:gsLst>
          <a:lin ang="0" scaled="0"/>
        </a:gradFill>
        <a:effectLst/>
      </p:bgPr>
    </p:bg>
    <p:spTree>
      <p:nvGrpSpPr>
        <p:cNvPr id="1" name="Shape 150"/>
        <p:cNvGrpSpPr/>
        <p:nvPr/>
      </p:nvGrpSpPr>
      <p:grpSpPr>
        <a:xfrm>
          <a:off x="0" y="0"/>
          <a:ext cx="0" cy="0"/>
          <a:chOff x="0" y="0"/>
          <a:chExt cx="0" cy="0"/>
        </a:xfrm>
      </p:grpSpPr>
      <p:sp>
        <p:nvSpPr>
          <p:cNvPr id="151" name="Google Shape;151;p14"/>
          <p:cNvSpPr/>
          <p:nvPr/>
        </p:nvSpPr>
        <p:spPr>
          <a:xfrm rot="10800000">
            <a:off x="5" y="2863638"/>
            <a:ext cx="9144038" cy="2279851"/>
          </a:xfrm>
          <a:custGeom>
            <a:avLst/>
            <a:gdLst/>
            <a:ahLst/>
            <a:cxnLst/>
            <a:rect l="l" t="t" r="r" b="b"/>
            <a:pathLst>
              <a:path w="115070" h="28690" extrusionOk="0">
                <a:moveTo>
                  <a:pt x="115070" y="0"/>
                </a:moveTo>
                <a:cubicBezTo>
                  <a:pt x="112368" y="1196"/>
                  <a:pt x="109380" y="2678"/>
                  <a:pt x="106989" y="4471"/>
                </a:cubicBezTo>
                <a:cubicBezTo>
                  <a:pt x="104000" y="6575"/>
                  <a:pt x="101610" y="9253"/>
                  <a:pt x="98334" y="10448"/>
                </a:cubicBezTo>
                <a:cubicBezTo>
                  <a:pt x="97333" y="10849"/>
                  <a:pt x="96296" y="11016"/>
                  <a:pt x="95248" y="11016"/>
                </a:cubicBezTo>
                <a:cubicBezTo>
                  <a:pt x="93169" y="11016"/>
                  <a:pt x="91045" y="10358"/>
                  <a:pt x="89058" y="9563"/>
                </a:cubicBezTo>
                <a:cubicBezTo>
                  <a:pt x="85061" y="7556"/>
                  <a:pt x="81064" y="5390"/>
                  <a:pt x="76822" y="5390"/>
                </a:cubicBezTo>
                <a:cubicBezTo>
                  <a:pt x="75355" y="5390"/>
                  <a:pt x="73858" y="5650"/>
                  <a:pt x="72322" y="6264"/>
                </a:cubicBezTo>
                <a:cubicBezTo>
                  <a:pt x="66943" y="8655"/>
                  <a:pt x="63357" y="14034"/>
                  <a:pt x="59484" y="18218"/>
                </a:cubicBezTo>
                <a:cubicBezTo>
                  <a:pt x="56184" y="22115"/>
                  <a:pt x="52000" y="25701"/>
                  <a:pt x="46932" y="25701"/>
                </a:cubicBezTo>
                <a:cubicBezTo>
                  <a:pt x="46635" y="25719"/>
                  <a:pt x="46343" y="25728"/>
                  <a:pt x="46054" y="25728"/>
                </a:cubicBezTo>
                <a:cubicBezTo>
                  <a:pt x="36734" y="25728"/>
                  <a:pt x="31490" y="16556"/>
                  <a:pt x="25414" y="10759"/>
                </a:cubicBezTo>
                <a:cubicBezTo>
                  <a:pt x="19817" y="5162"/>
                  <a:pt x="12263" y="431"/>
                  <a:pt x="4239" y="431"/>
                </a:cubicBezTo>
                <a:cubicBezTo>
                  <a:pt x="2838" y="431"/>
                  <a:pt x="1422" y="575"/>
                  <a:pt x="0" y="885"/>
                </a:cubicBezTo>
                <a:lnTo>
                  <a:pt x="0" y="20609"/>
                </a:lnTo>
                <a:cubicBezTo>
                  <a:pt x="4184" y="18529"/>
                  <a:pt x="8368" y="16138"/>
                  <a:pt x="12863" y="15230"/>
                </a:cubicBezTo>
                <a:cubicBezTo>
                  <a:pt x="14742" y="14692"/>
                  <a:pt x="16703" y="14423"/>
                  <a:pt x="18656" y="14423"/>
                </a:cubicBezTo>
                <a:cubicBezTo>
                  <a:pt x="23215" y="14423"/>
                  <a:pt x="27734" y="15887"/>
                  <a:pt x="31081" y="18816"/>
                </a:cubicBezTo>
                <a:cubicBezTo>
                  <a:pt x="35575" y="22713"/>
                  <a:pt x="40955" y="28690"/>
                  <a:pt x="47219" y="28690"/>
                </a:cubicBezTo>
                <a:cubicBezTo>
                  <a:pt x="56782" y="28690"/>
                  <a:pt x="59484" y="14943"/>
                  <a:pt x="68736" y="14943"/>
                </a:cubicBezTo>
                <a:cubicBezTo>
                  <a:pt x="75024" y="14943"/>
                  <a:pt x="79208" y="22115"/>
                  <a:pt x="85472" y="23597"/>
                </a:cubicBezTo>
                <a:cubicBezTo>
                  <a:pt x="86135" y="23741"/>
                  <a:pt x="86813" y="23810"/>
                  <a:pt x="87496" y="23810"/>
                </a:cubicBezTo>
                <a:cubicBezTo>
                  <a:pt x="91126" y="23810"/>
                  <a:pt x="94911" y="21883"/>
                  <a:pt x="97426" y="19127"/>
                </a:cubicBezTo>
                <a:cubicBezTo>
                  <a:pt x="100725" y="16138"/>
                  <a:pt x="103116" y="12241"/>
                  <a:pt x="106104" y="8966"/>
                </a:cubicBezTo>
                <a:cubicBezTo>
                  <a:pt x="108782" y="6264"/>
                  <a:pt x="111771" y="3873"/>
                  <a:pt x="115070" y="2080"/>
                </a:cubicBezTo>
                <a:lnTo>
                  <a:pt x="115070" y="0"/>
                </a:lnTo>
                <a:close/>
              </a:path>
            </a:pathLst>
          </a:custGeom>
          <a:solidFill>
            <a:srgbClr val="FFFFFF">
              <a:alpha val="66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xmlns="">
        <p15:guide id="1" orient="horz" pos="162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4">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Ubuntu Condensed"/>
              <a:buNone/>
              <a:defRPr sz="2800">
                <a:solidFill>
                  <a:srgbClr val="434343"/>
                </a:solidFill>
                <a:latin typeface="Ubuntu Condensed"/>
                <a:ea typeface="Ubuntu Condensed"/>
                <a:cs typeface="Ubuntu Condensed"/>
                <a:sym typeface="Ubuntu Condensed"/>
              </a:defRPr>
            </a:lvl1pPr>
            <a:lvl2pPr lvl="1">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66666"/>
              </a:buClr>
              <a:buSzPts val="1200"/>
              <a:buFont typeface="Muli"/>
              <a:buChar char="●"/>
              <a:defRPr sz="1200">
                <a:solidFill>
                  <a:srgbClr val="666666"/>
                </a:solidFill>
                <a:latin typeface="Muli"/>
                <a:ea typeface="Muli"/>
                <a:cs typeface="Muli"/>
                <a:sym typeface="Muli"/>
              </a:defRPr>
            </a:lvl1pPr>
            <a:lvl2pPr marL="914400" lvl="1"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2pPr>
            <a:lvl3pPr marL="1371600" lvl="2"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3pPr>
            <a:lvl4pPr marL="1828800" lvl="3"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4pPr>
            <a:lvl5pPr marL="2286000" lvl="4"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5pPr>
            <a:lvl6pPr marL="2743200" lvl="5"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6pPr>
            <a:lvl7pPr marL="3200400" lvl="6"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7pPr>
            <a:lvl8pPr marL="3657600" lvl="7" indent="-304800" rtl="0">
              <a:lnSpc>
                <a:spcPct val="115000"/>
              </a:lnSpc>
              <a:spcBef>
                <a:spcPts val="1600"/>
              </a:spcBef>
              <a:spcAft>
                <a:spcPts val="0"/>
              </a:spcAft>
              <a:buClr>
                <a:srgbClr val="666666"/>
              </a:buClr>
              <a:buSzPts val="1200"/>
              <a:buFont typeface="Muli"/>
              <a:buChar char="○"/>
              <a:defRPr sz="1200">
                <a:solidFill>
                  <a:srgbClr val="666666"/>
                </a:solidFill>
                <a:latin typeface="Muli"/>
                <a:ea typeface="Muli"/>
                <a:cs typeface="Muli"/>
                <a:sym typeface="Muli"/>
              </a:defRPr>
            </a:lvl8pPr>
            <a:lvl9pPr marL="4114800" lvl="8" indent="-304800" rtl="0">
              <a:lnSpc>
                <a:spcPct val="115000"/>
              </a:lnSpc>
              <a:spcBef>
                <a:spcPts val="1600"/>
              </a:spcBef>
              <a:spcAft>
                <a:spcPts val="1600"/>
              </a:spcAft>
              <a:buClr>
                <a:srgbClr val="666666"/>
              </a:buClr>
              <a:buSzPts val="1200"/>
              <a:buFont typeface="Muli"/>
              <a:buChar char="■"/>
              <a:defRPr sz="1200">
                <a:solidFill>
                  <a:srgbClr val="666666"/>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0"/>
          <p:cNvSpPr txBox="1">
            <a:spLocks noGrp="1"/>
          </p:cNvSpPr>
          <p:nvPr>
            <p:ph type="ctrTitle"/>
          </p:nvPr>
        </p:nvSpPr>
        <p:spPr>
          <a:xfrm flipH="1">
            <a:off x="228599" y="361950"/>
            <a:ext cx="5127275" cy="1676400"/>
          </a:xfrm>
          <a:prstGeom prst="rect">
            <a:avLst/>
          </a:prstGeom>
        </p:spPr>
        <p:txBody>
          <a:bodyPr spcFirstLastPara="1" wrap="square" lIns="91425" tIns="91425" rIns="91425" bIns="91425" anchor="b" anchorCtr="0">
            <a:noAutofit/>
          </a:bodyPr>
          <a:lstStyle/>
          <a:p>
            <a:r>
              <a:rPr lang="en-US" b="1" dirty="0">
                <a:solidFill>
                  <a:schemeClr val="accent5">
                    <a:lumMod val="50000"/>
                  </a:schemeClr>
                </a:solidFill>
                <a:latin typeface="Times New Roman" pitchFamily="18" charset="0"/>
                <a:cs typeface="Times New Roman" pitchFamily="18" charset="0"/>
              </a:rPr>
              <a:t>HEALTH CARE SYSTEM</a:t>
            </a:r>
          </a:p>
        </p:txBody>
      </p:sp>
      <p:sp>
        <p:nvSpPr>
          <p:cNvPr id="170" name="Google Shape;170;p20"/>
          <p:cNvSpPr txBox="1">
            <a:spLocks noGrp="1"/>
          </p:cNvSpPr>
          <p:nvPr>
            <p:ph type="subTitle" idx="1"/>
          </p:nvPr>
        </p:nvSpPr>
        <p:spPr>
          <a:xfrm flipH="1">
            <a:off x="1158125" y="2440050"/>
            <a:ext cx="3848700" cy="22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5">
                    <a:lumMod val="75000"/>
                  </a:schemeClr>
                </a:solidFill>
                <a:latin typeface="Times New Roman" pitchFamily="18" charset="0"/>
                <a:cs typeface="Times New Roman" pitchFamily="18" charset="0"/>
              </a:rPr>
              <a:t>Developed By</a:t>
            </a:r>
            <a:r>
              <a:rPr lang="en-US" sz="1600" dirty="0">
                <a:solidFill>
                  <a:schemeClr val="accent5">
                    <a:lumMod val="75000"/>
                  </a:schemeClr>
                </a:solidFill>
                <a:latin typeface="Times New Roman" pitchFamily="18" charset="0"/>
                <a:cs typeface="Times New Roman" pitchFamily="18" charset="0"/>
              </a:rPr>
              <a:t>:</a:t>
            </a:r>
          </a:p>
          <a:p>
            <a:pPr marL="0" lvl="0" indent="0" algn="l" rtl="0">
              <a:spcBef>
                <a:spcPts val="0"/>
              </a:spcBef>
              <a:spcAft>
                <a:spcPts val="0"/>
              </a:spcAft>
              <a:buNone/>
            </a:pPr>
            <a:r>
              <a:rPr lang="en-US" sz="1600" dirty="0" err="1">
                <a:solidFill>
                  <a:schemeClr val="accent5">
                    <a:lumMod val="75000"/>
                  </a:schemeClr>
                </a:solidFill>
                <a:latin typeface="Times New Roman" pitchFamily="18" charset="0"/>
                <a:cs typeface="Times New Roman" pitchFamily="18" charset="0"/>
              </a:rPr>
              <a:t>Alok</a:t>
            </a:r>
            <a:r>
              <a:rPr lang="en-US" sz="1600" dirty="0">
                <a:solidFill>
                  <a:schemeClr val="accent5">
                    <a:lumMod val="75000"/>
                  </a:schemeClr>
                </a:solidFill>
                <a:latin typeface="Times New Roman" pitchFamily="18" charset="0"/>
                <a:cs typeface="Times New Roman" pitchFamily="18" charset="0"/>
              </a:rPr>
              <a:t> </a:t>
            </a:r>
            <a:r>
              <a:rPr lang="en-US" sz="1600" dirty="0" err="1">
                <a:solidFill>
                  <a:schemeClr val="accent5">
                    <a:lumMod val="75000"/>
                  </a:schemeClr>
                </a:solidFill>
                <a:latin typeface="Times New Roman" pitchFamily="18" charset="0"/>
                <a:cs typeface="Times New Roman" pitchFamily="18" charset="0"/>
              </a:rPr>
              <a:t>Pattanaik</a:t>
            </a:r>
            <a:endParaRPr lang="en-US" sz="1600" dirty="0">
              <a:solidFill>
                <a:schemeClr val="accent5">
                  <a:lumMod val="75000"/>
                </a:schemeClr>
              </a:solidFill>
              <a:latin typeface="Times New Roman" pitchFamily="18" charset="0"/>
              <a:cs typeface="Times New Roman" pitchFamily="18" charset="0"/>
            </a:endParaRPr>
          </a:p>
          <a:p>
            <a:pPr marL="0" lvl="0" indent="0" algn="l" rtl="0">
              <a:spcBef>
                <a:spcPts val="0"/>
              </a:spcBef>
              <a:spcAft>
                <a:spcPts val="0"/>
              </a:spcAft>
              <a:buNone/>
            </a:pPr>
            <a:r>
              <a:rPr lang="en-US" sz="1600" dirty="0" err="1">
                <a:solidFill>
                  <a:schemeClr val="accent5">
                    <a:lumMod val="75000"/>
                  </a:schemeClr>
                </a:solidFill>
                <a:latin typeface="Times New Roman" pitchFamily="18" charset="0"/>
                <a:cs typeface="Times New Roman" pitchFamily="18" charset="0"/>
              </a:rPr>
              <a:t>Pratik</a:t>
            </a:r>
            <a:r>
              <a:rPr lang="en-US" sz="1600" dirty="0">
                <a:solidFill>
                  <a:schemeClr val="accent5">
                    <a:lumMod val="75000"/>
                  </a:schemeClr>
                </a:solidFill>
                <a:latin typeface="Times New Roman" pitchFamily="18" charset="0"/>
                <a:cs typeface="Times New Roman" pitchFamily="18" charset="0"/>
              </a:rPr>
              <a:t> </a:t>
            </a:r>
            <a:r>
              <a:rPr lang="en-US" sz="1600" dirty="0" err="1">
                <a:solidFill>
                  <a:schemeClr val="accent5">
                    <a:lumMod val="75000"/>
                  </a:schemeClr>
                </a:solidFill>
                <a:latin typeface="Times New Roman" pitchFamily="18" charset="0"/>
                <a:cs typeface="Times New Roman" pitchFamily="18" charset="0"/>
              </a:rPr>
              <a:t>Prakash</a:t>
            </a:r>
            <a:endParaRPr lang="en-US" sz="1600" dirty="0">
              <a:solidFill>
                <a:schemeClr val="accent5">
                  <a:lumMod val="75000"/>
                </a:schemeClr>
              </a:solidFill>
              <a:latin typeface="Times New Roman" pitchFamily="18" charset="0"/>
              <a:cs typeface="Times New Roman" pitchFamily="18" charset="0"/>
            </a:endParaRPr>
          </a:p>
          <a:p>
            <a:pPr marL="0" lvl="0" indent="0" algn="l" rtl="0">
              <a:spcBef>
                <a:spcPts val="0"/>
              </a:spcBef>
              <a:spcAft>
                <a:spcPts val="0"/>
              </a:spcAft>
              <a:buNone/>
            </a:pPr>
            <a:r>
              <a:rPr lang="en-US" sz="1600" dirty="0" err="1">
                <a:solidFill>
                  <a:schemeClr val="accent5">
                    <a:lumMod val="75000"/>
                  </a:schemeClr>
                </a:solidFill>
                <a:latin typeface="Times New Roman" pitchFamily="18" charset="0"/>
                <a:cs typeface="Times New Roman" pitchFamily="18" charset="0"/>
              </a:rPr>
              <a:t>Shaik</a:t>
            </a:r>
            <a:r>
              <a:rPr lang="en-US" sz="1600" dirty="0">
                <a:solidFill>
                  <a:schemeClr val="accent5">
                    <a:lumMod val="75000"/>
                  </a:schemeClr>
                </a:solidFill>
                <a:latin typeface="Times New Roman" pitchFamily="18" charset="0"/>
                <a:cs typeface="Times New Roman" pitchFamily="18" charset="0"/>
              </a:rPr>
              <a:t> </a:t>
            </a:r>
            <a:r>
              <a:rPr lang="en-US" sz="1600" dirty="0" err="1">
                <a:solidFill>
                  <a:schemeClr val="accent5">
                    <a:lumMod val="75000"/>
                  </a:schemeClr>
                </a:solidFill>
                <a:latin typeface="Times New Roman" pitchFamily="18" charset="0"/>
                <a:cs typeface="Times New Roman" pitchFamily="18" charset="0"/>
              </a:rPr>
              <a:t>Reshma</a:t>
            </a:r>
            <a:endParaRPr lang="en-US" sz="1600" dirty="0">
              <a:solidFill>
                <a:schemeClr val="accent5">
                  <a:lumMod val="75000"/>
                </a:schemeClr>
              </a:solidFill>
              <a:latin typeface="Times New Roman" pitchFamily="18" charset="0"/>
              <a:cs typeface="Times New Roman" pitchFamily="18" charset="0"/>
            </a:endParaRPr>
          </a:p>
          <a:p>
            <a:pPr marL="0" lvl="0" indent="0" algn="l" rtl="0">
              <a:spcBef>
                <a:spcPts val="0"/>
              </a:spcBef>
              <a:spcAft>
                <a:spcPts val="0"/>
              </a:spcAft>
              <a:buNone/>
            </a:pPr>
            <a:r>
              <a:rPr lang="en-US" sz="1600" dirty="0" err="1">
                <a:solidFill>
                  <a:schemeClr val="accent5">
                    <a:lumMod val="75000"/>
                  </a:schemeClr>
                </a:solidFill>
                <a:latin typeface="Times New Roman" pitchFamily="18" charset="0"/>
                <a:cs typeface="Times New Roman" pitchFamily="18" charset="0"/>
              </a:rPr>
              <a:t>Golla</a:t>
            </a:r>
            <a:r>
              <a:rPr lang="en-US" sz="1600" dirty="0">
                <a:solidFill>
                  <a:schemeClr val="accent5">
                    <a:lumMod val="75000"/>
                  </a:schemeClr>
                </a:solidFill>
                <a:latin typeface="Times New Roman" pitchFamily="18" charset="0"/>
                <a:cs typeface="Times New Roman" pitchFamily="18" charset="0"/>
              </a:rPr>
              <a:t> </a:t>
            </a:r>
            <a:r>
              <a:rPr lang="en-US" sz="1600" dirty="0" err="1">
                <a:solidFill>
                  <a:schemeClr val="accent5">
                    <a:lumMod val="75000"/>
                  </a:schemeClr>
                </a:solidFill>
                <a:latin typeface="Times New Roman" pitchFamily="18" charset="0"/>
                <a:cs typeface="Times New Roman" pitchFamily="18" charset="0"/>
              </a:rPr>
              <a:t>Yashaswini</a:t>
            </a:r>
            <a:r>
              <a:rPr lang="en-US" sz="1600" dirty="0">
                <a:solidFill>
                  <a:schemeClr val="accent5">
                    <a:lumMod val="75000"/>
                  </a:schemeClr>
                </a:solidFill>
                <a:latin typeface="Times New Roman" pitchFamily="18" charset="0"/>
                <a:cs typeface="Times New Roman" pitchFamily="18" charset="0"/>
              </a:rPr>
              <a:t/>
            </a:r>
            <a:br>
              <a:rPr lang="en-US" sz="1600" dirty="0">
                <a:solidFill>
                  <a:schemeClr val="accent5">
                    <a:lumMod val="75000"/>
                  </a:schemeClr>
                </a:solidFill>
                <a:latin typeface="Times New Roman" pitchFamily="18" charset="0"/>
                <a:cs typeface="Times New Roman" pitchFamily="18" charset="0"/>
              </a:rPr>
            </a:br>
            <a:r>
              <a:rPr lang="en-US" sz="1600" dirty="0" err="1">
                <a:solidFill>
                  <a:schemeClr val="accent5">
                    <a:lumMod val="75000"/>
                  </a:schemeClr>
                </a:solidFill>
                <a:latin typeface="Times New Roman" pitchFamily="18" charset="0"/>
                <a:cs typeface="Times New Roman" pitchFamily="18" charset="0"/>
              </a:rPr>
              <a:t>Uradi</a:t>
            </a:r>
            <a:r>
              <a:rPr lang="en-US" sz="1600" dirty="0">
                <a:solidFill>
                  <a:schemeClr val="accent5">
                    <a:lumMod val="75000"/>
                  </a:schemeClr>
                </a:solidFill>
                <a:latin typeface="Times New Roman" pitchFamily="18" charset="0"/>
                <a:cs typeface="Times New Roman" pitchFamily="18" charset="0"/>
              </a:rPr>
              <a:t> </a:t>
            </a:r>
            <a:r>
              <a:rPr lang="en-US" sz="1600" dirty="0" err="1">
                <a:solidFill>
                  <a:schemeClr val="accent5">
                    <a:lumMod val="75000"/>
                  </a:schemeClr>
                </a:solidFill>
                <a:latin typeface="Times New Roman" pitchFamily="18" charset="0"/>
                <a:cs typeface="Times New Roman" pitchFamily="18" charset="0"/>
              </a:rPr>
              <a:t>Bhavani</a:t>
            </a:r>
            <a:endParaRPr lang="en-US" sz="1600" dirty="0">
              <a:solidFill>
                <a:schemeClr val="accent5">
                  <a:lumMod val="75000"/>
                </a:schemeClr>
              </a:solidFill>
              <a:latin typeface="Times New Roman" pitchFamily="18" charset="0"/>
              <a:cs typeface="Times New Roman" pitchFamily="18" charset="0"/>
            </a:endParaRPr>
          </a:p>
          <a:p>
            <a:pPr algn="l"/>
            <a:endParaRPr lang="en-US" sz="1600" dirty="0">
              <a:latin typeface="Times New Roman" pitchFamily="18" charset="0"/>
              <a:cs typeface="Times New Roman" pitchFamily="18" charset="0"/>
            </a:endParaRPr>
          </a:p>
          <a:p>
            <a:pPr marL="0" lvl="0" indent="0" algn="l" rtl="0">
              <a:spcBef>
                <a:spcPts val="0"/>
              </a:spcBef>
              <a:spcAft>
                <a:spcPts val="0"/>
              </a:spcAft>
              <a:buNone/>
            </a:pPr>
            <a:endParaRPr sz="1600">
              <a:latin typeface="Times New Roman" pitchFamily="18" charset="0"/>
              <a:cs typeface="Times New Roman" pitchFamily="18" charset="0"/>
            </a:endParaRPr>
          </a:p>
        </p:txBody>
      </p:sp>
      <p:sp>
        <p:nvSpPr>
          <p:cNvPr id="4" name="TextBox 3"/>
          <p:cNvSpPr txBox="1"/>
          <p:nvPr/>
        </p:nvSpPr>
        <p:spPr>
          <a:xfrm>
            <a:off x="5867400" y="2724150"/>
            <a:ext cx="2971800" cy="584775"/>
          </a:xfrm>
          <a:prstGeom prst="rect">
            <a:avLst/>
          </a:prstGeom>
          <a:noFill/>
        </p:spPr>
        <p:txBody>
          <a:bodyPr wrap="square" rtlCol="0">
            <a:spAutoFit/>
          </a:bodyPr>
          <a:lstStyle/>
          <a:p>
            <a:r>
              <a:rPr lang="en-US" sz="1600" b="1" dirty="0">
                <a:solidFill>
                  <a:schemeClr val="accent5">
                    <a:lumMod val="75000"/>
                  </a:schemeClr>
                </a:solidFill>
                <a:latin typeface="Times New Roman" pitchFamily="18" charset="0"/>
                <a:cs typeface="Times New Roman" pitchFamily="18" charset="0"/>
              </a:rPr>
              <a:t>Mentored by</a:t>
            </a:r>
            <a:r>
              <a:rPr lang="en-US" sz="1600" dirty="0">
                <a:solidFill>
                  <a:schemeClr val="accent5">
                    <a:lumMod val="75000"/>
                  </a:schemeClr>
                </a:solidFill>
                <a:latin typeface="Times New Roman" pitchFamily="18" charset="0"/>
                <a:cs typeface="Times New Roman" pitchFamily="18" charset="0"/>
              </a:rPr>
              <a:t>:</a:t>
            </a:r>
          </a:p>
          <a:p>
            <a:r>
              <a:rPr lang="en-US" sz="1600" dirty="0" err="1">
                <a:solidFill>
                  <a:schemeClr val="accent5">
                    <a:lumMod val="75000"/>
                  </a:schemeClr>
                </a:solidFill>
                <a:latin typeface="Times New Roman" pitchFamily="18" charset="0"/>
                <a:cs typeface="Times New Roman" pitchFamily="18" charset="0"/>
              </a:rPr>
              <a:t>Javeed</a:t>
            </a:r>
            <a:r>
              <a:rPr lang="en-US" sz="1600" dirty="0">
                <a:solidFill>
                  <a:schemeClr val="accent5">
                    <a:lumMod val="75000"/>
                  </a:schemeClr>
                </a:solidFill>
                <a:latin typeface="Times New Roman" pitchFamily="18" charset="0"/>
                <a:cs typeface="Times New Roman" pitchFamily="18" charset="0"/>
              </a:rPr>
              <a:t> Mohammed </a:t>
            </a:r>
            <a:r>
              <a:rPr lang="en-US" sz="1600" dirty="0" err="1">
                <a:solidFill>
                  <a:schemeClr val="accent5">
                    <a:lumMod val="75000"/>
                  </a:schemeClr>
                </a:solidFill>
                <a:latin typeface="Times New Roman" pitchFamily="18" charset="0"/>
                <a:cs typeface="Times New Roman" pitchFamily="18" charset="0"/>
              </a:rPr>
              <a:t>Husnuddin</a:t>
            </a:r>
            <a:endParaRPr lang="en-US" sz="1600" dirty="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ctrTitle"/>
          </p:nvPr>
        </p:nvSpPr>
        <p:spPr>
          <a:xfrm flipH="1">
            <a:off x="1219200" y="1744050"/>
            <a:ext cx="3048000" cy="1655400"/>
          </a:xfrm>
          <a:prstGeom prst="rect">
            <a:avLst/>
          </a:prstGeom>
        </p:spPr>
        <p:txBody>
          <a:bodyPr spcFirstLastPara="1" wrap="square" lIns="91425" tIns="45700" rIns="91425" bIns="45700" anchor="ctr" anchorCtr="0">
            <a:noAutofit/>
          </a:bodyPr>
          <a:lstStyle/>
          <a:p>
            <a:r>
              <a:rPr lang="en-US" b="1" dirty="0">
                <a:solidFill>
                  <a:schemeClr val="accent5">
                    <a:lumMod val="50000"/>
                  </a:schemeClr>
                </a:solidFill>
                <a:latin typeface="Times New Roman" pitchFamily="18" charset="0"/>
                <a:cs typeface="Times New Roman" pitchFamily="18" charset="0"/>
              </a:rPr>
              <a:t>Requirement Specification</a:t>
            </a:r>
          </a:p>
        </p:txBody>
      </p:sp>
      <p:sp>
        <p:nvSpPr>
          <p:cNvPr id="205" name="Google Shape;205;p23"/>
          <p:cNvSpPr txBox="1">
            <a:spLocks noGrp="1"/>
          </p:cNvSpPr>
          <p:nvPr>
            <p:ph type="subTitle" idx="1"/>
          </p:nvPr>
        </p:nvSpPr>
        <p:spPr>
          <a:xfrm>
            <a:off x="3886200" y="971550"/>
            <a:ext cx="4191000" cy="3276600"/>
          </a:xfrm>
          <a:prstGeom prst="rect">
            <a:avLst/>
          </a:prstGeom>
        </p:spPr>
        <p:txBody>
          <a:bodyPr spcFirstLastPara="1" wrap="square" lIns="91425" tIns="91425" rIns="91425" bIns="91425" anchor="ctr" anchorCtr="0">
            <a:noAutofit/>
          </a:bodyPr>
          <a:lstStyle/>
          <a:p>
            <a:pPr marL="420624" indent="0"/>
            <a:r>
              <a:rPr lang="en-US" sz="1200" b="1" dirty="0">
                <a:solidFill>
                  <a:schemeClr val="accent5">
                    <a:lumMod val="75000"/>
                  </a:schemeClr>
                </a:solidFill>
                <a:latin typeface="Times New Roman" pitchFamily="18" charset="0"/>
                <a:cs typeface="Times New Roman" pitchFamily="18" charset="0"/>
              </a:rPr>
              <a:t>Software Requirement:</a:t>
            </a:r>
            <a:endParaRPr lang="en-IN" sz="12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Operating system: Windows 7/XP/8.0/8.1/10.</a:t>
            </a:r>
            <a:endParaRPr lang="en-IN" sz="11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IDE: Eclipse IDE </a:t>
            </a:r>
            <a:endParaRPr lang="en-IN" sz="11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Backend: Java </a:t>
            </a: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Frontend: JSP, CSS, HTML</a:t>
            </a:r>
            <a:endParaRPr lang="en-IN" sz="11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Database:  Oracle database</a:t>
            </a: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Server: Apache Tomcat server</a:t>
            </a:r>
          </a:p>
          <a:p>
            <a:pPr lvl="2">
              <a:buFont typeface="Wingdings" pitchFamily="2" charset="2"/>
              <a:buChar char="q"/>
            </a:pPr>
            <a:endParaRPr lang="en-US" sz="1050" dirty="0">
              <a:solidFill>
                <a:schemeClr val="accent5">
                  <a:lumMod val="75000"/>
                </a:schemeClr>
              </a:solidFill>
              <a:latin typeface="Times New Roman" pitchFamily="18" charset="0"/>
              <a:cs typeface="Times New Roman" pitchFamily="18" charset="0"/>
            </a:endParaRPr>
          </a:p>
          <a:p>
            <a:pPr marL="420624" indent="0"/>
            <a:r>
              <a:rPr lang="en-US" sz="1200" b="1" dirty="0">
                <a:solidFill>
                  <a:schemeClr val="accent5">
                    <a:lumMod val="75000"/>
                  </a:schemeClr>
                </a:solidFill>
                <a:latin typeface="Times New Roman" pitchFamily="18" charset="0"/>
                <a:cs typeface="Times New Roman" pitchFamily="18" charset="0"/>
              </a:rPr>
              <a:t>Hardware Requirement:</a:t>
            </a:r>
            <a:endParaRPr lang="en-IN" sz="12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System: 2GB ram  64bit processor </a:t>
            </a:r>
            <a:endParaRPr lang="en-IN" sz="11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Hard Disk: 80 GB. </a:t>
            </a:r>
            <a:endParaRPr lang="en-IN" sz="1100" dirty="0">
              <a:solidFill>
                <a:schemeClr val="accent5">
                  <a:lumMod val="75000"/>
                </a:schemeClr>
              </a:solidFill>
              <a:latin typeface="Times New Roman" pitchFamily="18" charset="0"/>
              <a:cs typeface="Times New Roman" pitchFamily="18" charset="0"/>
            </a:endParaRPr>
          </a:p>
          <a:p>
            <a:pPr lvl="2">
              <a:buFont typeface="Wingdings" pitchFamily="2" charset="2"/>
              <a:buChar char="q"/>
            </a:pPr>
            <a:r>
              <a:rPr lang="en-US" sz="1100" dirty="0">
                <a:solidFill>
                  <a:schemeClr val="accent5">
                    <a:lumMod val="75000"/>
                  </a:schemeClr>
                </a:solidFill>
                <a:latin typeface="Times New Roman" pitchFamily="18" charset="0"/>
                <a:cs typeface="Times New Roman" pitchFamily="18" charset="0"/>
              </a:rPr>
              <a:t>Keyboard: 101 Keys</a:t>
            </a:r>
            <a:endParaRPr sz="400">
              <a:solidFill>
                <a:schemeClr val="accent5">
                  <a:lumMod val="7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381000" y="2038350"/>
            <a:ext cx="2637000" cy="12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800" b="1" dirty="0">
                <a:solidFill>
                  <a:schemeClr val="accent5">
                    <a:lumMod val="50000"/>
                  </a:schemeClr>
                </a:solidFill>
                <a:latin typeface="Times New Roman" pitchFamily="18" charset="0"/>
                <a:cs typeface="Times New Roman" pitchFamily="18" charset="0"/>
              </a:rPr>
              <a:t>Modules</a:t>
            </a:r>
            <a:endParaRPr sz="28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1981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Login Module   </a:t>
            </a:r>
          </a:p>
          <a:p>
            <a:pPr marL="0" lvl="0" indent="0" algn="just" rtl="0">
              <a:spcBef>
                <a:spcPts val="0"/>
              </a:spcBef>
              <a:spcAft>
                <a:spcPts val="0"/>
              </a:spcAft>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Module</a:t>
            </a:r>
          </a:p>
          <a:p>
            <a:pPr marL="0" lvl="0" indent="0" algn="just" rtl="0">
              <a:spcBef>
                <a:spcPts val="0"/>
              </a:spcBef>
              <a:spcAft>
                <a:spcPts val="0"/>
              </a:spcAft>
              <a:buFont typeface="Arial" pitchFamily="34" charset="0"/>
              <a:buChar char="•"/>
            </a:pPr>
            <a:r>
              <a:rPr lang="en-US" sz="1800" dirty="0">
                <a:solidFill>
                  <a:schemeClr val="accent5">
                    <a:lumMod val="75000"/>
                  </a:schemeClr>
                </a:solidFill>
                <a:latin typeface="Times New Roman" pitchFamily="18" charset="0"/>
                <a:cs typeface="Times New Roman" pitchFamily="18" charset="0"/>
              </a:rPr>
              <a:t>User Module</a:t>
            </a:r>
            <a:endParaRPr sz="18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8"/>
          <p:cNvSpPr/>
          <p:nvPr/>
        </p:nvSpPr>
        <p:spPr>
          <a:xfrm>
            <a:off x="0" y="4956950"/>
            <a:ext cx="9162900" cy="5143500"/>
          </a:xfrm>
          <a:prstGeom prst="rect">
            <a:avLst/>
          </a:prstGeom>
          <a:gradFill>
            <a:gsLst>
              <a:gs pos="0">
                <a:srgbClr val="FFFFFF">
                  <a:alpha val="0"/>
                </a:srgbClr>
              </a:gs>
              <a:gs pos="100000">
                <a:srgbClr val="AAEAEA">
                  <a:alpha val="4352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txBox="1">
            <a:spLocks noGrp="1"/>
          </p:cNvSpPr>
          <p:nvPr>
            <p:ph type="ctrTitle"/>
          </p:nvPr>
        </p:nvSpPr>
        <p:spPr>
          <a:xfrm>
            <a:off x="1371600" y="1581150"/>
            <a:ext cx="2590800" cy="165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b="1" dirty="0">
                <a:solidFill>
                  <a:schemeClr val="accent5">
                    <a:lumMod val="50000"/>
                  </a:schemeClr>
                </a:solidFill>
                <a:latin typeface="Times New Roman" pitchFamily="18" charset="0"/>
                <a:cs typeface="Times New Roman" pitchFamily="18" charset="0"/>
              </a:rPr>
              <a:t>Login Module</a:t>
            </a:r>
            <a:endParaRPr sz="2400" b="1">
              <a:solidFill>
                <a:schemeClr val="accent5">
                  <a:lumMod val="50000"/>
                </a:schemeClr>
              </a:solidFill>
              <a:latin typeface="Times New Roman" pitchFamily="18" charset="0"/>
              <a:cs typeface="Times New Roman" pitchFamily="18" charset="0"/>
            </a:endParaRPr>
          </a:p>
        </p:txBody>
      </p:sp>
      <p:sp>
        <p:nvSpPr>
          <p:cNvPr id="253" name="Google Shape;253;p28"/>
          <p:cNvSpPr txBox="1">
            <a:spLocks noGrp="1"/>
          </p:cNvSpPr>
          <p:nvPr>
            <p:ph type="subTitle" idx="1"/>
          </p:nvPr>
        </p:nvSpPr>
        <p:spPr>
          <a:xfrm flipH="1">
            <a:off x="3733800" y="1200150"/>
            <a:ext cx="4191000" cy="2667000"/>
          </a:xfrm>
          <a:prstGeom prst="rect">
            <a:avLst/>
          </a:prstGeom>
        </p:spPr>
        <p:txBody>
          <a:bodyPr spcFirstLastPara="1" wrap="square" lIns="91425" tIns="91425" rIns="91425" bIns="91425" anchor="ctr" anchorCtr="0">
            <a:noAutofit/>
          </a:bodyPr>
          <a:lstStyle/>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Admin can login to the portal with his/her credentials.</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User can register and login to the portal with valid credentials.</a:t>
            </a:r>
          </a:p>
          <a:p>
            <a:pPr marL="0" lvl="0" indent="0" algn="just" rtl="0">
              <a:spcBef>
                <a:spcPts val="0"/>
              </a:spcBef>
              <a:spcAft>
                <a:spcPts val="0"/>
              </a:spcAft>
              <a:buNone/>
            </a:pPr>
            <a:endParaRPr sz="1800">
              <a:solidFill>
                <a:schemeClr val="accent5">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8"/>
          <p:cNvSpPr/>
          <p:nvPr/>
        </p:nvSpPr>
        <p:spPr>
          <a:xfrm>
            <a:off x="0" y="4956950"/>
            <a:ext cx="9162900" cy="5143500"/>
          </a:xfrm>
          <a:prstGeom prst="rect">
            <a:avLst/>
          </a:prstGeom>
          <a:gradFill>
            <a:gsLst>
              <a:gs pos="0">
                <a:srgbClr val="FFFFFF">
                  <a:alpha val="0"/>
                </a:srgbClr>
              </a:gs>
              <a:gs pos="100000">
                <a:srgbClr val="AAEAEA">
                  <a:alpha val="4352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txBox="1">
            <a:spLocks noGrp="1"/>
          </p:cNvSpPr>
          <p:nvPr>
            <p:ph type="ctrTitle"/>
          </p:nvPr>
        </p:nvSpPr>
        <p:spPr>
          <a:xfrm>
            <a:off x="1371600" y="1581150"/>
            <a:ext cx="2590800" cy="165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b="1" dirty="0">
                <a:solidFill>
                  <a:schemeClr val="accent5">
                    <a:lumMod val="50000"/>
                  </a:schemeClr>
                </a:solidFill>
                <a:latin typeface="Times New Roman" pitchFamily="18" charset="0"/>
                <a:cs typeface="Times New Roman" pitchFamily="18" charset="0"/>
              </a:rPr>
              <a:t>Admin Module</a:t>
            </a:r>
            <a:endParaRPr sz="2400" b="1">
              <a:solidFill>
                <a:schemeClr val="accent5">
                  <a:lumMod val="50000"/>
                </a:schemeClr>
              </a:solidFill>
              <a:latin typeface="Times New Roman" pitchFamily="18" charset="0"/>
              <a:cs typeface="Times New Roman" pitchFamily="18" charset="0"/>
            </a:endParaRPr>
          </a:p>
        </p:txBody>
      </p:sp>
      <p:sp>
        <p:nvSpPr>
          <p:cNvPr id="253" name="Google Shape;253;p28"/>
          <p:cNvSpPr txBox="1">
            <a:spLocks noGrp="1"/>
          </p:cNvSpPr>
          <p:nvPr>
            <p:ph type="subTitle" idx="1"/>
          </p:nvPr>
        </p:nvSpPr>
        <p:spPr>
          <a:xfrm flipH="1">
            <a:off x="3733800" y="1200150"/>
            <a:ext cx="4191000" cy="2667000"/>
          </a:xfrm>
          <a:prstGeom prst="rect">
            <a:avLst/>
          </a:prstGeom>
        </p:spPr>
        <p:txBody>
          <a:bodyPr spcFirstLastPara="1" wrap="square" lIns="91425" tIns="91425" rIns="91425" bIns="91425" anchor="ctr" anchorCtr="0">
            <a:noAutofit/>
          </a:bodyPr>
          <a:lstStyle/>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Can create a new center.</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Can delete an existing center.</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Can add test under a particular center.</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Remove test under a particular center.</a:t>
            </a:r>
          </a:p>
          <a:p>
            <a:pPr algn="just">
              <a:buClr>
                <a:schemeClr val="accent5">
                  <a:lumMod val="50000"/>
                </a:schemeClr>
              </a:buClr>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Approve/Reject the appointments made by the user.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8"/>
          <p:cNvSpPr/>
          <p:nvPr/>
        </p:nvSpPr>
        <p:spPr>
          <a:xfrm>
            <a:off x="0" y="4956950"/>
            <a:ext cx="9162900" cy="5143500"/>
          </a:xfrm>
          <a:prstGeom prst="rect">
            <a:avLst/>
          </a:prstGeom>
          <a:gradFill>
            <a:gsLst>
              <a:gs pos="0">
                <a:srgbClr val="FFFFFF">
                  <a:alpha val="0"/>
                </a:srgbClr>
              </a:gs>
              <a:gs pos="100000">
                <a:srgbClr val="AAEAEA">
                  <a:alpha val="4352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txBox="1">
            <a:spLocks noGrp="1"/>
          </p:cNvSpPr>
          <p:nvPr>
            <p:ph type="ctrTitle"/>
          </p:nvPr>
        </p:nvSpPr>
        <p:spPr>
          <a:xfrm>
            <a:off x="1371600" y="1581150"/>
            <a:ext cx="2590800" cy="165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400" b="1" dirty="0">
                <a:solidFill>
                  <a:schemeClr val="accent5">
                    <a:lumMod val="50000"/>
                  </a:schemeClr>
                </a:solidFill>
                <a:latin typeface="Times New Roman" pitchFamily="18" charset="0"/>
                <a:cs typeface="Times New Roman" pitchFamily="18" charset="0"/>
              </a:rPr>
              <a:t>User Module</a:t>
            </a:r>
            <a:endParaRPr sz="2400" b="1">
              <a:solidFill>
                <a:schemeClr val="accent5">
                  <a:lumMod val="50000"/>
                </a:schemeClr>
              </a:solidFill>
              <a:latin typeface="Times New Roman" pitchFamily="18" charset="0"/>
              <a:cs typeface="Times New Roman" pitchFamily="18" charset="0"/>
            </a:endParaRPr>
          </a:p>
        </p:txBody>
      </p:sp>
      <p:sp>
        <p:nvSpPr>
          <p:cNvPr id="253" name="Google Shape;253;p28"/>
          <p:cNvSpPr txBox="1">
            <a:spLocks noGrp="1"/>
          </p:cNvSpPr>
          <p:nvPr>
            <p:ph type="subTitle" idx="1"/>
          </p:nvPr>
        </p:nvSpPr>
        <p:spPr>
          <a:xfrm flipH="1">
            <a:off x="3733800" y="1200150"/>
            <a:ext cx="4191000" cy="2667000"/>
          </a:xfrm>
          <a:prstGeom prst="rect">
            <a:avLst/>
          </a:prstGeom>
        </p:spPr>
        <p:txBody>
          <a:bodyPr spcFirstLastPara="1" wrap="square" lIns="91425" tIns="91425" rIns="91425" bIns="91425" anchor="ctr" anchorCtr="0">
            <a:noAutofit/>
          </a:bodyPr>
          <a:lstStyle/>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User can make an appointment under a particular center for the available tests.</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User can choose the center based on the locations.</a:t>
            </a:r>
          </a:p>
          <a:p>
            <a:pPr algn="just">
              <a:buFont typeface="Wingdings" pitchFamily="2" charset="2"/>
              <a:buChar char="Ø"/>
            </a:pPr>
            <a:r>
              <a:rPr lang="en-US" sz="1800" dirty="0">
                <a:solidFill>
                  <a:schemeClr val="accent5">
                    <a:lumMod val="75000"/>
                  </a:schemeClr>
                </a:solidFill>
                <a:latin typeface="Times New Roman" pitchFamily="18" charset="0"/>
                <a:cs typeface="Times New Roman" pitchFamily="18" charset="0"/>
              </a:rPr>
              <a:t>User can check the status of their respective booked appointments.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381000" y="2038350"/>
            <a:ext cx="2637000" cy="12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800" b="1" dirty="0">
                <a:solidFill>
                  <a:schemeClr val="accent5">
                    <a:lumMod val="50000"/>
                  </a:schemeClr>
                </a:solidFill>
                <a:latin typeface="Times New Roman" pitchFamily="18" charset="0"/>
                <a:cs typeface="Times New Roman" pitchFamily="18" charset="0"/>
              </a:rPr>
              <a:t>Sub Modules</a:t>
            </a:r>
            <a:endParaRPr sz="28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1981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Diagnostic Center</a:t>
            </a:r>
          </a:p>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Test</a:t>
            </a:r>
          </a:p>
          <a:p>
            <a:pPr marL="0" indent="0" algn="jus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Make Appointment</a:t>
            </a:r>
          </a:p>
          <a:p>
            <a:pPr marL="0" lvl="0" indent="0" algn="jus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Approve/Reject Appointment</a:t>
            </a:r>
          </a:p>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Check Appointment Status</a:t>
            </a:r>
            <a:endParaRPr sz="18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381000" y="2038350"/>
            <a:ext cx="29718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Diagnostic Center</a:t>
            </a:r>
            <a:endParaRPr sz="28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2362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can register a diagnostic center with its details.</a:t>
            </a:r>
          </a:p>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By default 3 tests will be available at all centers.</a:t>
            </a:r>
          </a:p>
          <a:p>
            <a:pPr marL="457200" lvl="1" indent="0" algn="just">
              <a:buClr>
                <a:schemeClr val="accent5">
                  <a:lumMod val="50000"/>
                </a:schemeClr>
              </a:buClr>
              <a:buFont typeface="Wingdings" pitchFamily="2" charset="2"/>
              <a:buChar char="§"/>
            </a:pPr>
            <a:r>
              <a:rPr lang="en-US" sz="1200" dirty="0">
                <a:solidFill>
                  <a:schemeClr val="accent5">
                    <a:lumMod val="75000"/>
                  </a:schemeClr>
                </a:solidFill>
                <a:latin typeface="Times New Roman" pitchFamily="18" charset="0"/>
                <a:cs typeface="Times New Roman" pitchFamily="18" charset="0"/>
              </a:rPr>
              <a:t>Blood test</a:t>
            </a:r>
          </a:p>
          <a:p>
            <a:pPr marL="457200" lvl="1" indent="0" algn="just">
              <a:buClr>
                <a:schemeClr val="accent5">
                  <a:lumMod val="50000"/>
                </a:schemeClr>
              </a:buClr>
              <a:buFont typeface="Wingdings" pitchFamily="2" charset="2"/>
              <a:buChar char="§"/>
            </a:pPr>
            <a:r>
              <a:rPr lang="en-US" sz="1200" dirty="0">
                <a:solidFill>
                  <a:schemeClr val="accent5">
                    <a:lumMod val="75000"/>
                  </a:schemeClr>
                </a:solidFill>
                <a:latin typeface="Times New Roman" pitchFamily="18" charset="0"/>
                <a:cs typeface="Times New Roman" pitchFamily="18" charset="0"/>
              </a:rPr>
              <a:t>Blood sugar</a:t>
            </a:r>
          </a:p>
          <a:p>
            <a:pPr marL="457200" lvl="1" indent="0" algn="just">
              <a:buClr>
                <a:schemeClr val="accent5">
                  <a:lumMod val="50000"/>
                </a:schemeClr>
              </a:buClr>
              <a:buFont typeface="Wingdings" pitchFamily="2" charset="2"/>
              <a:buChar char="§"/>
            </a:pPr>
            <a:r>
              <a:rPr lang="en-US" sz="1200" dirty="0">
                <a:solidFill>
                  <a:schemeClr val="accent5">
                    <a:lumMod val="75000"/>
                  </a:schemeClr>
                </a:solidFill>
                <a:latin typeface="Times New Roman" pitchFamily="18" charset="0"/>
                <a:cs typeface="Times New Roman" pitchFamily="18" charset="0"/>
              </a:rPr>
              <a:t>Blood pressure</a:t>
            </a:r>
          </a:p>
          <a:p>
            <a:pPr marL="0" indent="0" algn="jus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can also delete a center.</a:t>
            </a:r>
            <a:endParaRPr sz="18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381000" y="2038350"/>
            <a:ext cx="29718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Test</a:t>
            </a:r>
            <a:endParaRPr sz="28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2362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can add any number of tests under a particular center.</a:t>
            </a:r>
          </a:p>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can also remove any test under a particular center.</a:t>
            </a:r>
            <a:endParaRPr sz="16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152400" y="2038350"/>
            <a:ext cx="32004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Make Appointment</a:t>
            </a:r>
            <a:endParaRPr sz="28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2362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User can select any center from the available centers based on location.</a:t>
            </a:r>
          </a:p>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User can choose a test under the selected center.</a:t>
            </a:r>
          </a:p>
          <a:p>
            <a:pPr marL="0" lvl="0" indent="0" algn="just" rtl="0">
              <a:spcBef>
                <a:spcPts val="0"/>
              </a:spcBef>
              <a:spcAft>
                <a:spcPts val="0"/>
              </a:spcAft>
              <a:buClr>
                <a:schemeClr val="accent5">
                  <a:lumMod val="50000"/>
                </a:schemeClr>
              </a:buClr>
              <a:buFont typeface="Arial" pitchFamily="34" charset="0"/>
              <a:buChar char="•"/>
            </a:pPr>
            <a:r>
              <a:rPr lang="en-US" sz="1800" dirty="0" err="1">
                <a:solidFill>
                  <a:schemeClr val="accent5">
                    <a:lumMod val="75000"/>
                  </a:schemeClr>
                </a:solidFill>
                <a:latin typeface="Times New Roman" pitchFamily="18" charset="0"/>
                <a:cs typeface="Times New Roman" pitchFamily="18" charset="0"/>
              </a:rPr>
              <a:t>He/She</a:t>
            </a:r>
            <a:r>
              <a:rPr lang="en-US" sz="1800" dirty="0">
                <a:solidFill>
                  <a:schemeClr val="accent5">
                    <a:lumMod val="75000"/>
                  </a:schemeClr>
                </a:solidFill>
                <a:latin typeface="Times New Roman" pitchFamily="18" charset="0"/>
                <a:cs typeface="Times New Roman" pitchFamily="18" charset="0"/>
              </a:rPr>
              <a:t> has to choose appropriate date and time in order to book an appointment.</a:t>
            </a:r>
            <a:endParaRPr sz="16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152400" y="2038350"/>
            <a:ext cx="35052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700" b="1" dirty="0">
                <a:solidFill>
                  <a:schemeClr val="accent5">
                    <a:lumMod val="50000"/>
                  </a:schemeClr>
                </a:solidFill>
                <a:latin typeface="Times New Roman" pitchFamily="18" charset="0"/>
                <a:cs typeface="Times New Roman" pitchFamily="18" charset="0"/>
              </a:rPr>
              <a:t>Approve Appointment</a:t>
            </a:r>
            <a:endParaRPr sz="27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2362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Admin can approve or reject the appointments under a center.</a:t>
            </a:r>
            <a:endParaRPr sz="16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602"/>
        <p:cNvGrpSpPr/>
        <p:nvPr/>
      </p:nvGrpSpPr>
      <p:grpSpPr>
        <a:xfrm>
          <a:off x="0" y="0"/>
          <a:ext cx="0" cy="0"/>
          <a:chOff x="0" y="0"/>
          <a:chExt cx="0" cy="0"/>
        </a:xfrm>
      </p:grpSpPr>
      <p:sp>
        <p:nvSpPr>
          <p:cNvPr id="603" name="Google Shape;603;p43"/>
          <p:cNvSpPr txBox="1">
            <a:spLocks noGrp="1"/>
          </p:cNvSpPr>
          <p:nvPr>
            <p:ph type="ctrTitle"/>
          </p:nvPr>
        </p:nvSpPr>
        <p:spPr>
          <a:xfrm flipH="1">
            <a:off x="1135426" y="1744050"/>
            <a:ext cx="2919000" cy="1655400"/>
          </a:xfrm>
          <a:prstGeom prst="rect">
            <a:avLst/>
          </a:prstGeom>
        </p:spPr>
        <p:txBody>
          <a:bodyPr spcFirstLastPara="1" wrap="square" lIns="91425" tIns="45700" rIns="91425" bIns="45700" anchor="ctr" anchorCtr="0">
            <a:noAutofit/>
          </a:bodyPr>
          <a:lstStyle/>
          <a:p>
            <a:pPr marL="0" lvl="0" indent="0" algn="just" rtl="0">
              <a:spcBef>
                <a:spcPts val="0"/>
              </a:spcBef>
              <a:spcAft>
                <a:spcPts val="0"/>
              </a:spcAft>
              <a:buNone/>
            </a:pPr>
            <a:r>
              <a:rPr lang="es" sz="2800" b="1" dirty="0">
                <a:solidFill>
                  <a:schemeClr val="accent5">
                    <a:lumMod val="75000"/>
                  </a:schemeClr>
                </a:solidFill>
                <a:latin typeface="Times New Roman" pitchFamily="18" charset="0"/>
                <a:cs typeface="Times New Roman" pitchFamily="18" charset="0"/>
              </a:rPr>
              <a:t>Contents</a:t>
            </a:r>
            <a:endParaRPr sz="2800" b="1">
              <a:solidFill>
                <a:schemeClr val="accent5">
                  <a:lumMod val="75000"/>
                </a:schemeClr>
              </a:solidFill>
              <a:latin typeface="Times New Roman" pitchFamily="18" charset="0"/>
              <a:cs typeface="Times New Roman" pitchFamily="18" charset="0"/>
            </a:endParaRPr>
          </a:p>
        </p:txBody>
      </p:sp>
      <p:sp>
        <p:nvSpPr>
          <p:cNvPr id="604" name="Google Shape;604;p43"/>
          <p:cNvSpPr txBox="1">
            <a:spLocks noGrp="1"/>
          </p:cNvSpPr>
          <p:nvPr>
            <p:ph type="subTitle" idx="1"/>
          </p:nvPr>
        </p:nvSpPr>
        <p:spPr>
          <a:xfrm>
            <a:off x="4246550" y="1325850"/>
            <a:ext cx="3475500" cy="2491800"/>
          </a:xfrm>
          <a:prstGeom prst="rect">
            <a:avLst/>
          </a:prstGeom>
        </p:spPr>
        <p:txBody>
          <a:bodyPr spcFirstLastPara="1" wrap="square" lIns="91425" tIns="91425" rIns="91425" bIns="91425" anchor="ctr" anchorCtr="0">
            <a:noAutofit/>
          </a:bodyPr>
          <a:lstStyle/>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Abstract</a:t>
            </a:r>
          </a:p>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MVC Architecture</a:t>
            </a:r>
          </a:p>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UML Diagrams</a:t>
            </a:r>
          </a:p>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Requirement Specification</a:t>
            </a:r>
          </a:p>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Modules</a:t>
            </a:r>
          </a:p>
          <a:p>
            <a:pPr marL="342900" indent="-342900">
              <a:lnSpc>
                <a:spcPct val="150000"/>
              </a:lnSpc>
              <a:spcBef>
                <a:spcPct val="20000"/>
              </a:spcBef>
              <a:buClr>
                <a:schemeClr val="accent5">
                  <a:lumMod val="50000"/>
                </a:schemeClr>
              </a:buClr>
              <a:buFont typeface="Courier New" pitchFamily="49" charset="0"/>
              <a:buChar char="o"/>
            </a:pPr>
            <a:r>
              <a:rPr lang="en-US" altLang="en-US" sz="1400" dirty="0">
                <a:solidFill>
                  <a:schemeClr val="accent5">
                    <a:lumMod val="75000"/>
                  </a:schemeClr>
                </a:solidFill>
                <a:latin typeface="Times New Roman" pitchFamily="18" charset="0"/>
                <a:cs typeface="Times New Roman" pitchFamily="18" charset="0"/>
              </a:rPr>
              <a:t>Result</a:t>
            </a:r>
          </a:p>
          <a:p>
            <a:pPr marL="0" lvl="0" indent="0" algn="l" rtl="0">
              <a:spcBef>
                <a:spcPts val="600"/>
              </a:spcBef>
              <a:spcAft>
                <a:spcPts val="0"/>
              </a:spcAft>
              <a:buClr>
                <a:schemeClr val="accent5">
                  <a:lumMod val="50000"/>
                </a:schemeClr>
              </a:buClr>
              <a:buSzPts val="1100"/>
              <a:buFont typeface="Courier New" pitchFamily="49" charset="0"/>
              <a:buChar char="o"/>
            </a:pPr>
            <a:endParaRPr sz="14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ctrTitle"/>
          </p:nvPr>
        </p:nvSpPr>
        <p:spPr>
          <a:xfrm>
            <a:off x="152400" y="2038350"/>
            <a:ext cx="35052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700" b="1" dirty="0">
                <a:solidFill>
                  <a:schemeClr val="accent5">
                    <a:lumMod val="50000"/>
                  </a:schemeClr>
                </a:solidFill>
                <a:latin typeface="Times New Roman" pitchFamily="18" charset="0"/>
                <a:cs typeface="Times New Roman" pitchFamily="18" charset="0"/>
              </a:rPr>
              <a:t>Check Appointment Status</a:t>
            </a:r>
            <a:endParaRPr sz="2700" b="1">
              <a:solidFill>
                <a:schemeClr val="accent5">
                  <a:lumMod val="50000"/>
                </a:schemeClr>
              </a:solidFill>
              <a:latin typeface="Times New Roman" pitchFamily="18" charset="0"/>
              <a:cs typeface="Times New Roman" pitchFamily="18" charset="0"/>
            </a:endParaRPr>
          </a:p>
        </p:txBody>
      </p:sp>
      <p:sp>
        <p:nvSpPr>
          <p:cNvPr id="221" name="Google Shape;221;p25"/>
          <p:cNvSpPr txBox="1">
            <a:spLocks noGrp="1"/>
          </p:cNvSpPr>
          <p:nvPr>
            <p:ph type="subTitle" idx="1"/>
          </p:nvPr>
        </p:nvSpPr>
        <p:spPr>
          <a:xfrm>
            <a:off x="4026116" y="1581150"/>
            <a:ext cx="4108200" cy="2362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accent5">
                  <a:lumMod val="50000"/>
                </a:schemeClr>
              </a:buClr>
              <a:buFont typeface="Arial" pitchFamily="34" charset="0"/>
              <a:buChar char="•"/>
            </a:pPr>
            <a:r>
              <a:rPr lang="en-US" sz="1800" dirty="0">
                <a:solidFill>
                  <a:schemeClr val="accent5">
                    <a:lumMod val="75000"/>
                  </a:schemeClr>
                </a:solidFill>
                <a:latin typeface="Times New Roman" pitchFamily="18" charset="0"/>
                <a:cs typeface="Times New Roman" pitchFamily="18" charset="0"/>
              </a:rPr>
              <a:t>User can check the status of their respective appointment.</a:t>
            </a:r>
            <a:endParaRPr sz="160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5" name="Picture 4">
            <a:extLst>
              <a:ext uri="{FF2B5EF4-FFF2-40B4-BE49-F238E27FC236}">
                <a16:creationId xmlns:a16="http://schemas.microsoft.com/office/drawing/2014/main" xmlns="" id="{454CB274-B564-43DB-902B-6C8FCEE62145}"/>
              </a:ext>
            </a:extLst>
          </p:cNvPr>
          <p:cNvPicPr>
            <a:picLocks noChangeAspect="1"/>
          </p:cNvPicPr>
          <p:nvPr/>
        </p:nvPicPr>
        <p:blipFill>
          <a:blip r:embed="rId4"/>
          <a:stretch>
            <a:fillRect/>
          </a:stretch>
        </p:blipFill>
        <p:spPr>
          <a:xfrm>
            <a:off x="863600" y="590550"/>
            <a:ext cx="7416800" cy="4171950"/>
          </a:xfrm>
          <a:prstGeom prst="rect">
            <a:avLst/>
          </a:prstGeom>
        </p:spPr>
      </p:pic>
    </p:spTree>
    <p:extLst>
      <p:ext uri="{BB962C8B-B14F-4D97-AF65-F5344CB8AC3E}">
        <p14:creationId xmlns:p14="http://schemas.microsoft.com/office/powerpoint/2010/main" xmlns="" val="3544535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spTree>
    <p:extLst>
      <p:ext uri="{BB962C8B-B14F-4D97-AF65-F5344CB8AC3E}">
        <p14:creationId xmlns:p14="http://schemas.microsoft.com/office/powerpoint/2010/main" xmlns="" val="639405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spTree>
    <p:extLst>
      <p:ext uri="{BB962C8B-B14F-4D97-AF65-F5344CB8AC3E}">
        <p14:creationId xmlns:p14="http://schemas.microsoft.com/office/powerpoint/2010/main" xmlns="" val="2701909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spTree>
    <p:extLst>
      <p:ext uri="{BB962C8B-B14F-4D97-AF65-F5344CB8AC3E}">
        <p14:creationId xmlns:p14="http://schemas.microsoft.com/office/powerpoint/2010/main" xmlns="" val="529583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spTree>
    <p:extLst>
      <p:ext uri="{BB962C8B-B14F-4D97-AF65-F5344CB8AC3E}">
        <p14:creationId xmlns:p14="http://schemas.microsoft.com/office/powerpoint/2010/main" xmlns="" val="1485149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pic>
        <p:nvPicPr>
          <p:cNvPr id="8" name="Picture 7">
            <a:extLst>
              <a:ext uri="{FF2B5EF4-FFF2-40B4-BE49-F238E27FC236}">
                <a16:creationId xmlns:a16="http://schemas.microsoft.com/office/drawing/2014/main" xmlns="" id="{E75819A0-818B-4AC5-9C80-5953E60DB899}"/>
              </a:ext>
            </a:extLst>
          </p:cNvPr>
          <p:cNvPicPr>
            <a:picLocks noChangeAspect="1"/>
          </p:cNvPicPr>
          <p:nvPr/>
        </p:nvPicPr>
        <p:blipFill>
          <a:blip r:embed="rId8"/>
          <a:stretch>
            <a:fillRect/>
          </a:stretch>
        </p:blipFill>
        <p:spPr>
          <a:xfrm>
            <a:off x="899987" y="514350"/>
            <a:ext cx="7543800" cy="4243388"/>
          </a:xfrm>
          <a:prstGeom prst="rect">
            <a:avLst/>
          </a:prstGeom>
        </p:spPr>
      </p:pic>
    </p:spTree>
    <p:extLst>
      <p:ext uri="{BB962C8B-B14F-4D97-AF65-F5344CB8AC3E}">
        <p14:creationId xmlns:p14="http://schemas.microsoft.com/office/powerpoint/2010/main" xmlns="" val="4127632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pic>
        <p:nvPicPr>
          <p:cNvPr id="8" name="Picture 7">
            <a:extLst>
              <a:ext uri="{FF2B5EF4-FFF2-40B4-BE49-F238E27FC236}">
                <a16:creationId xmlns:a16="http://schemas.microsoft.com/office/drawing/2014/main" xmlns="" id="{E75819A0-818B-4AC5-9C80-5953E60DB899}"/>
              </a:ext>
            </a:extLst>
          </p:cNvPr>
          <p:cNvPicPr>
            <a:picLocks noChangeAspect="1"/>
          </p:cNvPicPr>
          <p:nvPr/>
        </p:nvPicPr>
        <p:blipFill>
          <a:blip r:embed="rId8"/>
          <a:stretch>
            <a:fillRect/>
          </a:stretch>
        </p:blipFill>
        <p:spPr>
          <a:xfrm>
            <a:off x="899987" y="514350"/>
            <a:ext cx="7543800" cy="4243388"/>
          </a:xfrm>
          <a:prstGeom prst="rect">
            <a:avLst/>
          </a:prstGeom>
        </p:spPr>
      </p:pic>
      <p:pic>
        <p:nvPicPr>
          <p:cNvPr id="9" name="Picture 8">
            <a:extLst>
              <a:ext uri="{FF2B5EF4-FFF2-40B4-BE49-F238E27FC236}">
                <a16:creationId xmlns:a16="http://schemas.microsoft.com/office/drawing/2014/main" xmlns="" id="{C885CE03-D775-47B1-9C7A-D418D879818D}"/>
              </a:ext>
            </a:extLst>
          </p:cNvPr>
          <p:cNvPicPr>
            <a:picLocks noChangeAspect="1"/>
          </p:cNvPicPr>
          <p:nvPr/>
        </p:nvPicPr>
        <p:blipFill>
          <a:blip r:embed="rId9"/>
          <a:stretch>
            <a:fillRect/>
          </a:stretch>
        </p:blipFill>
        <p:spPr>
          <a:xfrm>
            <a:off x="899984" y="528124"/>
            <a:ext cx="7543799" cy="4243387"/>
          </a:xfrm>
          <a:prstGeom prst="rect">
            <a:avLst/>
          </a:prstGeom>
        </p:spPr>
      </p:pic>
    </p:spTree>
    <p:extLst>
      <p:ext uri="{BB962C8B-B14F-4D97-AF65-F5344CB8AC3E}">
        <p14:creationId xmlns:p14="http://schemas.microsoft.com/office/powerpoint/2010/main" xmlns="" val="869950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pic>
        <p:nvPicPr>
          <p:cNvPr id="8" name="Picture 7">
            <a:extLst>
              <a:ext uri="{FF2B5EF4-FFF2-40B4-BE49-F238E27FC236}">
                <a16:creationId xmlns:a16="http://schemas.microsoft.com/office/drawing/2014/main" xmlns="" id="{E75819A0-818B-4AC5-9C80-5953E60DB899}"/>
              </a:ext>
            </a:extLst>
          </p:cNvPr>
          <p:cNvPicPr>
            <a:picLocks noChangeAspect="1"/>
          </p:cNvPicPr>
          <p:nvPr/>
        </p:nvPicPr>
        <p:blipFill>
          <a:blip r:embed="rId8"/>
          <a:stretch>
            <a:fillRect/>
          </a:stretch>
        </p:blipFill>
        <p:spPr>
          <a:xfrm>
            <a:off x="899987" y="514350"/>
            <a:ext cx="7543800" cy="4243388"/>
          </a:xfrm>
          <a:prstGeom prst="rect">
            <a:avLst/>
          </a:prstGeom>
        </p:spPr>
      </p:pic>
      <p:pic>
        <p:nvPicPr>
          <p:cNvPr id="9" name="Picture 8">
            <a:extLst>
              <a:ext uri="{FF2B5EF4-FFF2-40B4-BE49-F238E27FC236}">
                <a16:creationId xmlns:a16="http://schemas.microsoft.com/office/drawing/2014/main" xmlns="" id="{C885CE03-D775-47B1-9C7A-D418D879818D}"/>
              </a:ext>
            </a:extLst>
          </p:cNvPr>
          <p:cNvPicPr>
            <a:picLocks noChangeAspect="1"/>
          </p:cNvPicPr>
          <p:nvPr/>
        </p:nvPicPr>
        <p:blipFill>
          <a:blip r:embed="rId9"/>
          <a:stretch>
            <a:fillRect/>
          </a:stretch>
        </p:blipFill>
        <p:spPr>
          <a:xfrm>
            <a:off x="899984" y="528124"/>
            <a:ext cx="7543799" cy="4243387"/>
          </a:xfrm>
          <a:prstGeom prst="rect">
            <a:avLst/>
          </a:prstGeom>
        </p:spPr>
      </p:pic>
      <p:pic>
        <p:nvPicPr>
          <p:cNvPr id="10" name="Picture 9">
            <a:extLst>
              <a:ext uri="{FF2B5EF4-FFF2-40B4-BE49-F238E27FC236}">
                <a16:creationId xmlns:a16="http://schemas.microsoft.com/office/drawing/2014/main" xmlns="" id="{9637AE28-F94C-4584-BAC6-9A9CAB819791}"/>
              </a:ext>
            </a:extLst>
          </p:cNvPr>
          <p:cNvPicPr>
            <a:picLocks noChangeAspect="1"/>
          </p:cNvPicPr>
          <p:nvPr/>
        </p:nvPicPr>
        <p:blipFill>
          <a:blip r:embed="rId10"/>
          <a:stretch>
            <a:fillRect/>
          </a:stretch>
        </p:blipFill>
        <p:spPr>
          <a:xfrm>
            <a:off x="910530" y="528124"/>
            <a:ext cx="7700069" cy="4331289"/>
          </a:xfrm>
          <a:prstGeom prst="rect">
            <a:avLst/>
          </a:prstGeom>
        </p:spPr>
      </p:pic>
    </p:spTree>
    <p:extLst>
      <p:ext uri="{BB962C8B-B14F-4D97-AF65-F5344CB8AC3E}">
        <p14:creationId xmlns:p14="http://schemas.microsoft.com/office/powerpoint/2010/main" xmlns="" val="1926611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pic>
        <p:nvPicPr>
          <p:cNvPr id="8" name="Picture 7">
            <a:extLst>
              <a:ext uri="{FF2B5EF4-FFF2-40B4-BE49-F238E27FC236}">
                <a16:creationId xmlns:a16="http://schemas.microsoft.com/office/drawing/2014/main" xmlns="" id="{E75819A0-818B-4AC5-9C80-5953E60DB899}"/>
              </a:ext>
            </a:extLst>
          </p:cNvPr>
          <p:cNvPicPr>
            <a:picLocks noChangeAspect="1"/>
          </p:cNvPicPr>
          <p:nvPr/>
        </p:nvPicPr>
        <p:blipFill>
          <a:blip r:embed="rId8"/>
          <a:stretch>
            <a:fillRect/>
          </a:stretch>
        </p:blipFill>
        <p:spPr>
          <a:xfrm>
            <a:off x="899987" y="514350"/>
            <a:ext cx="7543800" cy="4243388"/>
          </a:xfrm>
          <a:prstGeom prst="rect">
            <a:avLst/>
          </a:prstGeom>
        </p:spPr>
      </p:pic>
      <p:pic>
        <p:nvPicPr>
          <p:cNvPr id="9" name="Picture 8">
            <a:extLst>
              <a:ext uri="{FF2B5EF4-FFF2-40B4-BE49-F238E27FC236}">
                <a16:creationId xmlns:a16="http://schemas.microsoft.com/office/drawing/2014/main" xmlns="" id="{C885CE03-D775-47B1-9C7A-D418D879818D}"/>
              </a:ext>
            </a:extLst>
          </p:cNvPr>
          <p:cNvPicPr>
            <a:picLocks noChangeAspect="1"/>
          </p:cNvPicPr>
          <p:nvPr/>
        </p:nvPicPr>
        <p:blipFill>
          <a:blip r:embed="rId9"/>
          <a:stretch>
            <a:fillRect/>
          </a:stretch>
        </p:blipFill>
        <p:spPr>
          <a:xfrm>
            <a:off x="899984" y="528124"/>
            <a:ext cx="7543799" cy="4243387"/>
          </a:xfrm>
          <a:prstGeom prst="rect">
            <a:avLst/>
          </a:prstGeom>
        </p:spPr>
      </p:pic>
      <p:pic>
        <p:nvPicPr>
          <p:cNvPr id="11" name="Picture 10">
            <a:extLst>
              <a:ext uri="{FF2B5EF4-FFF2-40B4-BE49-F238E27FC236}">
                <a16:creationId xmlns:a16="http://schemas.microsoft.com/office/drawing/2014/main" xmlns="" id="{DC1D6FED-4E32-4C14-80C8-6023F87994FB}"/>
              </a:ext>
            </a:extLst>
          </p:cNvPr>
          <p:cNvPicPr>
            <a:picLocks noChangeAspect="1"/>
          </p:cNvPicPr>
          <p:nvPr/>
        </p:nvPicPr>
        <p:blipFill>
          <a:blip r:embed="rId10"/>
          <a:stretch>
            <a:fillRect/>
          </a:stretch>
        </p:blipFill>
        <p:spPr>
          <a:xfrm>
            <a:off x="821848" y="426449"/>
            <a:ext cx="7700069" cy="4331289"/>
          </a:xfrm>
          <a:prstGeom prst="rect">
            <a:avLst/>
          </a:prstGeom>
        </p:spPr>
      </p:pic>
    </p:spTree>
    <p:extLst>
      <p:ext uri="{BB962C8B-B14F-4D97-AF65-F5344CB8AC3E}">
        <p14:creationId xmlns:p14="http://schemas.microsoft.com/office/powerpoint/2010/main" xmlns="" val="1386319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193"/>
        <p:cNvGrpSpPr/>
        <p:nvPr/>
      </p:nvGrpSpPr>
      <p:grpSpPr>
        <a:xfrm>
          <a:off x="0" y="0"/>
          <a:ext cx="0" cy="0"/>
          <a:chOff x="0" y="0"/>
          <a:chExt cx="0" cy="0"/>
        </a:xfrm>
      </p:grpSpPr>
      <p:sp>
        <p:nvSpPr>
          <p:cNvPr id="195" name="Google Shape;195;p22"/>
          <p:cNvSpPr/>
          <p:nvPr/>
        </p:nvSpPr>
        <p:spPr>
          <a:xfrm>
            <a:off x="300" y="133350"/>
            <a:ext cx="9143700" cy="2676300"/>
          </a:xfrm>
          <a:prstGeom prst="rect">
            <a:avLst/>
          </a:prstGeom>
          <a:solidFill>
            <a:srgbClr val="FFFFFF">
              <a:alpha val="5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Health Care System</a:t>
            </a:r>
          </a:p>
        </p:txBody>
      </p:sp>
      <p:sp>
        <p:nvSpPr>
          <p:cNvPr id="198" name="Google Shape;198;p22"/>
          <p:cNvSpPr txBox="1">
            <a:spLocks noGrp="1"/>
          </p:cNvSpPr>
          <p:nvPr>
            <p:ph type="subTitle" idx="2"/>
          </p:nvPr>
        </p:nvSpPr>
        <p:spPr>
          <a:xfrm>
            <a:off x="1066800" y="2876550"/>
            <a:ext cx="6781800" cy="1735825"/>
          </a:xfrm>
          <a:prstGeom prst="rect">
            <a:avLst/>
          </a:prstGeom>
        </p:spPr>
        <p:txBody>
          <a:bodyPr spcFirstLastPara="1" wrap="square" lIns="91425" tIns="91425" rIns="91425" bIns="91425" anchor="t" anchorCtr="0">
            <a:noAutofit/>
          </a:bodyPr>
          <a:lstStyle/>
          <a:p>
            <a:pPr algn="just"/>
            <a:r>
              <a:rPr lang="en-IN" sz="1400" dirty="0">
                <a:solidFill>
                  <a:schemeClr val="accent5">
                    <a:lumMod val="75000"/>
                  </a:schemeClr>
                </a:solidFill>
                <a:latin typeface="Times New Roman" pitchFamily="18" charset="0"/>
                <a:cs typeface="Times New Roman" pitchFamily="18" charset="0"/>
              </a:rPr>
              <a:t>       The system consists of various diagnostic </a:t>
            </a:r>
            <a:r>
              <a:rPr lang="en-IN" sz="1400" dirty="0" err="1">
                <a:solidFill>
                  <a:schemeClr val="accent5">
                    <a:lumMod val="75000"/>
                  </a:schemeClr>
                </a:solidFill>
                <a:latin typeface="Times New Roman" pitchFamily="18" charset="0"/>
                <a:cs typeface="Times New Roman" pitchFamily="18" charset="0"/>
              </a:rPr>
              <a:t>centers</a:t>
            </a:r>
            <a:r>
              <a:rPr lang="en-IN" sz="1400" dirty="0">
                <a:solidFill>
                  <a:schemeClr val="accent5">
                    <a:lumMod val="75000"/>
                  </a:schemeClr>
                </a:solidFill>
                <a:latin typeface="Times New Roman" pitchFamily="18" charset="0"/>
                <a:cs typeface="Times New Roman" pitchFamily="18" charset="0"/>
              </a:rPr>
              <a:t>, with their own tests which the customers can opt for. The system should be accessible to two types of users, namely admin and customer. Admin has control over adding, removing and updating diagnostic </a:t>
            </a:r>
            <a:r>
              <a:rPr lang="en-IN" sz="1400" dirty="0" err="1">
                <a:solidFill>
                  <a:schemeClr val="accent5">
                    <a:lumMod val="75000"/>
                  </a:schemeClr>
                </a:solidFill>
                <a:latin typeface="Times New Roman" pitchFamily="18" charset="0"/>
                <a:cs typeface="Times New Roman" pitchFamily="18" charset="0"/>
              </a:rPr>
              <a:t>centers</a:t>
            </a:r>
            <a:r>
              <a:rPr lang="en-IN" sz="1400" dirty="0">
                <a:solidFill>
                  <a:schemeClr val="accent5">
                    <a:lumMod val="75000"/>
                  </a:schemeClr>
                </a:solidFill>
                <a:latin typeface="Times New Roman" pitchFamily="18" charset="0"/>
                <a:cs typeface="Times New Roman" pitchFamily="18" charset="0"/>
              </a:rPr>
              <a:t> and the tests under them. </a:t>
            </a:r>
            <a:endParaRPr lang="en-US" sz="1400" dirty="0">
              <a:solidFill>
                <a:schemeClr val="accent5">
                  <a:lumMod val="75000"/>
                </a:schemeClr>
              </a:solidFill>
              <a:latin typeface="Times New Roman" pitchFamily="18" charset="0"/>
              <a:cs typeface="Times New Roman" pitchFamily="18" charset="0"/>
            </a:endParaRPr>
          </a:p>
          <a:p>
            <a:pPr algn="just"/>
            <a:r>
              <a:rPr lang="en-IN" sz="1400" dirty="0">
                <a:solidFill>
                  <a:schemeClr val="accent5">
                    <a:lumMod val="75000"/>
                  </a:schemeClr>
                </a:solidFill>
                <a:latin typeface="Times New Roman" pitchFamily="18" charset="0"/>
                <a:cs typeface="Times New Roman" pitchFamily="18" charset="0"/>
              </a:rPr>
              <a:t> </a:t>
            </a:r>
            <a:endParaRPr lang="en-US" sz="1400" dirty="0">
              <a:solidFill>
                <a:schemeClr val="accent5">
                  <a:lumMod val="75000"/>
                </a:schemeClr>
              </a:solidFill>
              <a:latin typeface="Times New Roman" pitchFamily="18" charset="0"/>
              <a:cs typeface="Times New Roman" pitchFamily="18" charset="0"/>
            </a:endParaRPr>
          </a:p>
          <a:p>
            <a:pPr algn="just"/>
            <a:r>
              <a:rPr lang="en-IN" sz="1400" dirty="0">
                <a:solidFill>
                  <a:schemeClr val="accent5">
                    <a:lumMod val="75000"/>
                  </a:schemeClr>
                </a:solidFill>
                <a:latin typeface="Times New Roman" pitchFamily="18" charset="0"/>
                <a:cs typeface="Times New Roman" pitchFamily="18" charset="0"/>
              </a:rPr>
              <a:t>       Customer makes an appointment after selecting a proper date-time as well as the test and diagnostic </a:t>
            </a:r>
            <a:r>
              <a:rPr lang="en-IN" sz="1400" dirty="0" err="1">
                <a:solidFill>
                  <a:schemeClr val="accent5">
                    <a:lumMod val="75000"/>
                  </a:schemeClr>
                </a:solidFill>
                <a:latin typeface="Times New Roman" pitchFamily="18" charset="0"/>
                <a:cs typeface="Times New Roman" pitchFamily="18" charset="0"/>
              </a:rPr>
              <a:t>center</a:t>
            </a:r>
            <a:r>
              <a:rPr lang="en-IN" sz="1400" dirty="0">
                <a:solidFill>
                  <a:schemeClr val="accent5">
                    <a:lumMod val="75000"/>
                  </a:schemeClr>
                </a:solidFill>
                <a:latin typeface="Times New Roman" pitchFamily="18" charset="0"/>
                <a:cs typeface="Times New Roman" pitchFamily="18" charset="0"/>
              </a:rPr>
              <a:t>. The appointment will be confirmed only after the admin approves it.</a:t>
            </a:r>
            <a:endParaRPr lang="en-US" sz="1400" dirty="0">
              <a:solidFill>
                <a:schemeClr val="accent5">
                  <a:lumMod val="75000"/>
                </a:schemeClr>
              </a:solidFill>
              <a:latin typeface="Times New Roman" pitchFamily="18" charset="0"/>
              <a:cs typeface="Times New Roman" pitchFamily="18" charset="0"/>
            </a:endParaRPr>
          </a:p>
        </p:txBody>
      </p:sp>
      <p:sp>
        <p:nvSpPr>
          <p:cNvPr id="199" name="Google Shape;199;p22"/>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3</a:t>
            </a:fld>
            <a:endParaRPr/>
          </a:p>
        </p:txBody>
      </p:sp>
      <p:pic>
        <p:nvPicPr>
          <p:cNvPr id="8" name="Picture 7" descr="background1.jpg"/>
          <p:cNvPicPr>
            <a:picLocks noChangeAspect="1"/>
          </p:cNvPicPr>
          <p:nvPr/>
        </p:nvPicPr>
        <p:blipFill>
          <a:blip r:embed="rId3"/>
          <a:stretch>
            <a:fillRect/>
          </a:stretch>
        </p:blipFill>
        <p:spPr>
          <a:xfrm>
            <a:off x="0" y="0"/>
            <a:ext cx="9144000" cy="2647950"/>
          </a:xfrm>
          <a:prstGeom prst="rect">
            <a:avLst/>
          </a:prstGeom>
        </p:spPr>
      </p:pic>
      <p:sp>
        <p:nvSpPr>
          <p:cNvPr id="9" name="Title 8"/>
          <p:cNvSpPr>
            <a:spLocks noGrp="1"/>
          </p:cNvSpPr>
          <p:nvPr>
            <p:ph type="ctr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p>
            <a:r>
              <a:rPr lang="en-US" b="1" dirty="0">
                <a:solidFill>
                  <a:schemeClr val="accent5">
                    <a:lumMod val="50000"/>
                  </a:schemeClr>
                </a:solidFill>
                <a:latin typeface="Times New Roman" pitchFamily="18" charset="0"/>
                <a:cs typeface="Times New Roman" pitchFamily="18" charset="0"/>
              </a:rPr>
              <a:t>ABSTRACT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4" name="Picture 3">
            <a:extLst>
              <a:ext uri="{FF2B5EF4-FFF2-40B4-BE49-F238E27FC236}">
                <a16:creationId xmlns:a16="http://schemas.microsoft.com/office/drawing/2014/main" xmlns="" id="{6F4DC18B-2454-472A-B592-AD3495D1A3AC}"/>
              </a:ext>
            </a:extLst>
          </p:cNvPr>
          <p:cNvPicPr>
            <a:picLocks noChangeAspect="1"/>
          </p:cNvPicPr>
          <p:nvPr/>
        </p:nvPicPr>
        <p:blipFill>
          <a:blip r:embed="rId4"/>
          <a:stretch>
            <a:fillRect/>
          </a:stretch>
        </p:blipFill>
        <p:spPr>
          <a:xfrm>
            <a:off x="922950" y="514350"/>
            <a:ext cx="7315199" cy="4114800"/>
          </a:xfrm>
          <a:prstGeom prst="rect">
            <a:avLst/>
          </a:prstGeom>
        </p:spPr>
      </p:pic>
      <p:pic>
        <p:nvPicPr>
          <p:cNvPr id="5" name="Picture 4">
            <a:extLst>
              <a:ext uri="{FF2B5EF4-FFF2-40B4-BE49-F238E27FC236}">
                <a16:creationId xmlns:a16="http://schemas.microsoft.com/office/drawing/2014/main" xmlns="" id="{97DC595E-1842-445C-BE3A-457101923241}"/>
              </a:ext>
            </a:extLst>
          </p:cNvPr>
          <p:cNvPicPr>
            <a:picLocks noChangeAspect="1"/>
          </p:cNvPicPr>
          <p:nvPr/>
        </p:nvPicPr>
        <p:blipFill>
          <a:blip r:embed="rId5"/>
          <a:stretch>
            <a:fillRect/>
          </a:stretch>
        </p:blipFill>
        <p:spPr>
          <a:xfrm>
            <a:off x="922950" y="514350"/>
            <a:ext cx="7315199" cy="4114800"/>
          </a:xfrm>
          <a:prstGeom prst="rect">
            <a:avLst/>
          </a:prstGeom>
        </p:spPr>
      </p:pic>
      <p:pic>
        <p:nvPicPr>
          <p:cNvPr id="6" name="Picture 5">
            <a:extLst>
              <a:ext uri="{FF2B5EF4-FFF2-40B4-BE49-F238E27FC236}">
                <a16:creationId xmlns:a16="http://schemas.microsoft.com/office/drawing/2014/main" xmlns="" id="{08E49600-E649-4BC1-BEA9-797E154C677A}"/>
              </a:ext>
            </a:extLst>
          </p:cNvPr>
          <p:cNvPicPr>
            <a:picLocks noChangeAspect="1"/>
          </p:cNvPicPr>
          <p:nvPr/>
        </p:nvPicPr>
        <p:blipFill>
          <a:blip r:embed="rId6"/>
          <a:stretch>
            <a:fillRect/>
          </a:stretch>
        </p:blipFill>
        <p:spPr>
          <a:xfrm>
            <a:off x="922951" y="514350"/>
            <a:ext cx="7315200" cy="4114800"/>
          </a:xfrm>
          <a:prstGeom prst="rect">
            <a:avLst/>
          </a:prstGeom>
        </p:spPr>
      </p:pic>
      <p:pic>
        <p:nvPicPr>
          <p:cNvPr id="7" name="Picture 6">
            <a:extLst>
              <a:ext uri="{FF2B5EF4-FFF2-40B4-BE49-F238E27FC236}">
                <a16:creationId xmlns:a16="http://schemas.microsoft.com/office/drawing/2014/main" xmlns="" id="{B43CAB84-1ACB-4A61-8DFA-84DCAC0D5E22}"/>
              </a:ext>
            </a:extLst>
          </p:cNvPr>
          <p:cNvPicPr>
            <a:picLocks noChangeAspect="1"/>
          </p:cNvPicPr>
          <p:nvPr/>
        </p:nvPicPr>
        <p:blipFill>
          <a:blip r:embed="rId7"/>
          <a:stretch>
            <a:fillRect/>
          </a:stretch>
        </p:blipFill>
        <p:spPr>
          <a:xfrm>
            <a:off x="899987" y="514350"/>
            <a:ext cx="7338162" cy="4127716"/>
          </a:xfrm>
          <a:prstGeom prst="rect">
            <a:avLst/>
          </a:prstGeom>
        </p:spPr>
      </p:pic>
      <p:pic>
        <p:nvPicPr>
          <p:cNvPr id="8" name="Picture 7">
            <a:extLst>
              <a:ext uri="{FF2B5EF4-FFF2-40B4-BE49-F238E27FC236}">
                <a16:creationId xmlns:a16="http://schemas.microsoft.com/office/drawing/2014/main" xmlns="" id="{E75819A0-818B-4AC5-9C80-5953E60DB899}"/>
              </a:ext>
            </a:extLst>
          </p:cNvPr>
          <p:cNvPicPr>
            <a:picLocks noChangeAspect="1"/>
          </p:cNvPicPr>
          <p:nvPr/>
        </p:nvPicPr>
        <p:blipFill>
          <a:blip r:embed="rId8"/>
          <a:stretch>
            <a:fillRect/>
          </a:stretch>
        </p:blipFill>
        <p:spPr>
          <a:xfrm>
            <a:off x="899987" y="514350"/>
            <a:ext cx="7543800" cy="4243388"/>
          </a:xfrm>
          <a:prstGeom prst="rect">
            <a:avLst/>
          </a:prstGeom>
        </p:spPr>
      </p:pic>
      <p:pic>
        <p:nvPicPr>
          <p:cNvPr id="9" name="Picture 8">
            <a:extLst>
              <a:ext uri="{FF2B5EF4-FFF2-40B4-BE49-F238E27FC236}">
                <a16:creationId xmlns:a16="http://schemas.microsoft.com/office/drawing/2014/main" xmlns="" id="{C885CE03-D775-47B1-9C7A-D418D879818D}"/>
              </a:ext>
            </a:extLst>
          </p:cNvPr>
          <p:cNvPicPr>
            <a:picLocks noChangeAspect="1"/>
          </p:cNvPicPr>
          <p:nvPr/>
        </p:nvPicPr>
        <p:blipFill>
          <a:blip r:embed="rId9"/>
          <a:stretch>
            <a:fillRect/>
          </a:stretch>
        </p:blipFill>
        <p:spPr>
          <a:xfrm>
            <a:off x="899984" y="528124"/>
            <a:ext cx="7543799" cy="4243387"/>
          </a:xfrm>
          <a:prstGeom prst="rect">
            <a:avLst/>
          </a:prstGeom>
        </p:spPr>
      </p:pic>
      <p:pic>
        <p:nvPicPr>
          <p:cNvPr id="10" name="Picture 9">
            <a:extLst>
              <a:ext uri="{FF2B5EF4-FFF2-40B4-BE49-F238E27FC236}">
                <a16:creationId xmlns:a16="http://schemas.microsoft.com/office/drawing/2014/main" xmlns="" id="{9637AE28-F94C-4584-BAC6-9A9CAB819791}"/>
              </a:ext>
            </a:extLst>
          </p:cNvPr>
          <p:cNvPicPr>
            <a:picLocks noChangeAspect="1"/>
          </p:cNvPicPr>
          <p:nvPr/>
        </p:nvPicPr>
        <p:blipFill>
          <a:blip r:embed="rId10"/>
          <a:stretch>
            <a:fillRect/>
          </a:stretch>
        </p:blipFill>
        <p:spPr>
          <a:xfrm>
            <a:off x="910530" y="528124"/>
            <a:ext cx="7700069" cy="4331289"/>
          </a:xfrm>
          <a:prstGeom prst="rect">
            <a:avLst/>
          </a:prstGeom>
        </p:spPr>
      </p:pic>
      <p:pic>
        <p:nvPicPr>
          <p:cNvPr id="11" name="Picture 10">
            <a:extLst>
              <a:ext uri="{FF2B5EF4-FFF2-40B4-BE49-F238E27FC236}">
                <a16:creationId xmlns:a16="http://schemas.microsoft.com/office/drawing/2014/main" xmlns="" id="{DC1D6FED-4E32-4C14-80C8-6023F87994FB}"/>
              </a:ext>
            </a:extLst>
          </p:cNvPr>
          <p:cNvPicPr>
            <a:picLocks noChangeAspect="1"/>
          </p:cNvPicPr>
          <p:nvPr/>
        </p:nvPicPr>
        <p:blipFill>
          <a:blip r:embed="rId11"/>
          <a:stretch>
            <a:fillRect/>
          </a:stretch>
        </p:blipFill>
        <p:spPr>
          <a:xfrm>
            <a:off x="922948" y="514350"/>
            <a:ext cx="7700069" cy="4331289"/>
          </a:xfrm>
          <a:prstGeom prst="rect">
            <a:avLst/>
          </a:prstGeom>
        </p:spPr>
      </p:pic>
      <p:pic>
        <p:nvPicPr>
          <p:cNvPr id="12" name="Picture 11">
            <a:extLst>
              <a:ext uri="{FF2B5EF4-FFF2-40B4-BE49-F238E27FC236}">
                <a16:creationId xmlns:a16="http://schemas.microsoft.com/office/drawing/2014/main" xmlns="" id="{7F96145E-86E5-4A99-AB9E-53FA48243B87}"/>
              </a:ext>
            </a:extLst>
          </p:cNvPr>
          <p:cNvPicPr>
            <a:picLocks noChangeAspect="1"/>
          </p:cNvPicPr>
          <p:nvPr/>
        </p:nvPicPr>
        <p:blipFill>
          <a:blip r:embed="rId12"/>
          <a:stretch>
            <a:fillRect/>
          </a:stretch>
        </p:blipFill>
        <p:spPr>
          <a:xfrm>
            <a:off x="887566" y="514351"/>
            <a:ext cx="7735451" cy="4351191"/>
          </a:xfrm>
          <a:prstGeom prst="rect">
            <a:avLst/>
          </a:prstGeom>
        </p:spPr>
      </p:pic>
    </p:spTree>
    <p:extLst>
      <p:ext uri="{BB962C8B-B14F-4D97-AF65-F5344CB8AC3E}">
        <p14:creationId xmlns:p14="http://schemas.microsoft.com/office/powerpoint/2010/main" xmlns="" val="563353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13" name="Picture 12">
            <a:extLst>
              <a:ext uri="{FF2B5EF4-FFF2-40B4-BE49-F238E27FC236}">
                <a16:creationId xmlns:a16="http://schemas.microsoft.com/office/drawing/2014/main" xmlns="" id="{5763C2C6-23E5-4254-9647-AC653A0548D7}"/>
              </a:ext>
            </a:extLst>
          </p:cNvPr>
          <p:cNvPicPr>
            <a:picLocks noChangeAspect="1"/>
          </p:cNvPicPr>
          <p:nvPr/>
        </p:nvPicPr>
        <p:blipFill>
          <a:blip r:embed="rId4"/>
          <a:stretch>
            <a:fillRect/>
          </a:stretch>
        </p:blipFill>
        <p:spPr>
          <a:xfrm>
            <a:off x="704275" y="434254"/>
            <a:ext cx="7735450" cy="4351191"/>
          </a:xfrm>
          <a:prstGeom prst="rect">
            <a:avLst/>
          </a:prstGeom>
        </p:spPr>
      </p:pic>
    </p:spTree>
    <p:extLst>
      <p:ext uri="{BB962C8B-B14F-4D97-AF65-F5344CB8AC3E}">
        <p14:creationId xmlns:p14="http://schemas.microsoft.com/office/powerpoint/2010/main" xmlns="" val="2313759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14" name="Picture 13">
            <a:extLst>
              <a:ext uri="{FF2B5EF4-FFF2-40B4-BE49-F238E27FC236}">
                <a16:creationId xmlns:a16="http://schemas.microsoft.com/office/drawing/2014/main" xmlns="" id="{172916E7-5B87-4AA3-8136-AD9D9CA54A10}"/>
              </a:ext>
            </a:extLst>
          </p:cNvPr>
          <p:cNvPicPr>
            <a:picLocks noChangeAspect="1"/>
          </p:cNvPicPr>
          <p:nvPr/>
        </p:nvPicPr>
        <p:blipFill>
          <a:blip r:embed="rId4"/>
          <a:stretch>
            <a:fillRect/>
          </a:stretch>
        </p:blipFill>
        <p:spPr>
          <a:xfrm>
            <a:off x="675192" y="361950"/>
            <a:ext cx="7793615" cy="4383909"/>
          </a:xfrm>
          <a:prstGeom prst="rect">
            <a:avLst/>
          </a:prstGeom>
        </p:spPr>
      </p:pic>
    </p:spTree>
    <p:extLst>
      <p:ext uri="{BB962C8B-B14F-4D97-AF65-F5344CB8AC3E}">
        <p14:creationId xmlns:p14="http://schemas.microsoft.com/office/powerpoint/2010/main" xmlns="" val="3083959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DEB007A5-CD46-4A3B-9DF9-E7EBFB16F3C9}"/>
              </a:ext>
            </a:extLst>
          </p:cNvPr>
          <p:cNvSpPr>
            <a:spLocks noGrp="1"/>
          </p:cNvSpPr>
          <p:nvPr>
            <p:ph type="ctrTitle"/>
          </p:nvPr>
        </p:nvSpPr>
        <p:spPr/>
        <p:txBody>
          <a:bodyPr/>
          <a:lstStyle/>
          <a:p>
            <a:endParaRPr lang="or-IN"/>
          </a:p>
        </p:txBody>
      </p:sp>
      <p:pic>
        <p:nvPicPr>
          <p:cNvPr id="15" name="Picture 14">
            <a:extLst>
              <a:ext uri="{FF2B5EF4-FFF2-40B4-BE49-F238E27FC236}">
                <a16:creationId xmlns:a16="http://schemas.microsoft.com/office/drawing/2014/main" xmlns="" id="{A493F9CA-32B6-4F98-9441-DC7597FBD071}"/>
              </a:ext>
            </a:extLst>
          </p:cNvPr>
          <p:cNvPicPr>
            <a:picLocks noChangeAspect="1"/>
          </p:cNvPicPr>
          <p:nvPr/>
        </p:nvPicPr>
        <p:blipFill>
          <a:blip r:embed="rId4"/>
          <a:stretch>
            <a:fillRect/>
          </a:stretch>
        </p:blipFill>
        <p:spPr>
          <a:xfrm>
            <a:off x="667935" y="413813"/>
            <a:ext cx="7808129" cy="4392073"/>
          </a:xfrm>
          <a:prstGeom prst="rect">
            <a:avLst/>
          </a:prstGeom>
        </p:spPr>
      </p:pic>
    </p:spTree>
    <p:extLst>
      <p:ext uri="{BB962C8B-B14F-4D97-AF65-F5344CB8AC3E}">
        <p14:creationId xmlns:p14="http://schemas.microsoft.com/office/powerpoint/2010/main" xmlns="" val="2931776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ctrTitle"/>
          </p:nvPr>
        </p:nvSpPr>
        <p:spPr>
          <a:xfrm flipH="1">
            <a:off x="1219200" y="1744050"/>
            <a:ext cx="3048000" cy="1655400"/>
          </a:xfrm>
          <a:prstGeom prst="rect">
            <a:avLst/>
          </a:prstGeom>
        </p:spPr>
        <p:txBody>
          <a:bodyPr spcFirstLastPara="1" wrap="square" lIns="91425" tIns="45700" rIns="91425" bIns="45700" anchor="ctr" anchorCtr="0">
            <a:noAutofit/>
          </a:bodyPr>
          <a:lstStyle/>
          <a:p>
            <a:pPr algn="l"/>
            <a:r>
              <a:rPr lang="en-US" b="1" dirty="0">
                <a:solidFill>
                  <a:schemeClr val="accent5">
                    <a:lumMod val="50000"/>
                  </a:schemeClr>
                </a:solidFill>
                <a:latin typeface="Times New Roman" pitchFamily="18" charset="0"/>
                <a:cs typeface="Times New Roman" pitchFamily="18" charset="0"/>
              </a:rPr>
              <a:t>Learning</a:t>
            </a:r>
          </a:p>
        </p:txBody>
      </p:sp>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gn="just">
              <a:buClr>
                <a:schemeClr val="accent5">
                  <a:lumMod val="50000"/>
                </a:schemeClr>
              </a:buClr>
              <a:buFont typeface="Courier New" pitchFamily="49" charset="0"/>
              <a:buChar char="o"/>
              <a:defRPr/>
            </a:pPr>
            <a:endParaRPr lang="en-US" altLang="en-US" sz="1400" dirty="0">
              <a:solidFill>
                <a:schemeClr val="accent5">
                  <a:lumMod val="75000"/>
                </a:schemeClr>
              </a:solidFill>
              <a:cs typeface="Times New Roman" panose="02020603050405020304" pitchFamily="18" charset="0"/>
            </a:endParaRPr>
          </a:p>
          <a:p>
            <a:pPr algn="just">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We have implemented the Health Care System project, using MVC architecture with JPA.</a:t>
            </a:r>
          </a:p>
          <a:p>
            <a:pPr algn="just">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We have learned to work as a team.</a:t>
            </a:r>
          </a:p>
          <a:p>
            <a:pPr algn="just">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Time Management and division of  work.</a:t>
            </a:r>
          </a:p>
          <a:p>
            <a:pPr algn="just">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Supporting team members in the work.</a:t>
            </a:r>
          </a:p>
          <a:p>
            <a:pPr algn="just">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We have followed the agile methodology.</a:t>
            </a:r>
          </a:p>
          <a:p>
            <a:pPr algn="just">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Learned project collaboration among team using </a:t>
            </a:r>
            <a:r>
              <a:rPr lang="en-US" altLang="en-US" sz="1400" dirty="0" err="1">
                <a:solidFill>
                  <a:schemeClr val="accent5">
                    <a:lumMod val="75000"/>
                  </a:schemeClr>
                </a:solidFill>
                <a:latin typeface="Times New Roman" panose="02020603050405020304" pitchFamily="18" charset="0"/>
                <a:cs typeface="Times New Roman" panose="02020603050405020304" pitchFamily="18" charset="0"/>
              </a:rPr>
              <a:t>Git</a:t>
            </a: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a:t>
            </a:r>
          </a:p>
          <a:p>
            <a:pPr algn="just">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cs typeface="Times New Roman" panose="02020603050405020304" pitchFamily="18" charset="0"/>
            </a:endParaRPr>
          </a:p>
          <a:p>
            <a:pPr algn="just">
              <a:buClr>
                <a:schemeClr val="accent5">
                  <a:lumMod val="50000"/>
                </a:schemeClr>
              </a:buClr>
              <a:buFont typeface="Courier New" pitchFamily="49" charset="0"/>
              <a:buChar char="o"/>
              <a:defRPr/>
            </a:pPr>
            <a:endParaRPr lang="en-US" altLang="en-US" sz="1400" dirty="0">
              <a:solidFill>
                <a:schemeClr val="tx1">
                  <a:lumMod val="90000"/>
                  <a:lumOff val="1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ctrTitle"/>
          </p:nvPr>
        </p:nvSpPr>
        <p:spPr>
          <a:xfrm flipH="1">
            <a:off x="1219200" y="1744050"/>
            <a:ext cx="2819400" cy="1655400"/>
          </a:xfrm>
          <a:prstGeom prst="rect">
            <a:avLst/>
          </a:prstGeom>
        </p:spPr>
        <p:txBody>
          <a:bodyPr spcFirstLastPara="1" wrap="square" lIns="91425" tIns="45700" rIns="91425" bIns="45700" anchor="ctr" anchorCtr="0">
            <a:noAutofit/>
          </a:bodyPr>
          <a:lstStyle/>
          <a:p>
            <a:pPr algn="l"/>
            <a:r>
              <a:rPr lang="en-US" b="1" dirty="0">
                <a:solidFill>
                  <a:schemeClr val="accent5">
                    <a:lumMod val="50000"/>
                  </a:schemeClr>
                </a:solidFill>
                <a:latin typeface="Times New Roman" pitchFamily="18" charset="0"/>
                <a:cs typeface="Times New Roman" pitchFamily="18" charset="0"/>
              </a:rPr>
              <a:t>Best Practices</a:t>
            </a:r>
          </a:p>
        </p:txBody>
      </p:sp>
      <p:sp>
        <p:nvSpPr>
          <p:cNvPr id="205" name="Google Shape;205;p23"/>
          <p:cNvSpPr txBox="1">
            <a:spLocks noGrp="1"/>
          </p:cNvSpPr>
          <p:nvPr>
            <p:ph type="subTitle" idx="1"/>
          </p:nvPr>
        </p:nvSpPr>
        <p:spPr>
          <a:xfrm>
            <a:off x="3276600" y="971550"/>
            <a:ext cx="4800600" cy="3276600"/>
          </a:xfrm>
          <a:prstGeom prst="rect">
            <a:avLst/>
          </a:prstGeom>
        </p:spPr>
        <p:txBody>
          <a:bodyPr spcFirstLastPara="1" wrap="square" lIns="91425" tIns="91425" rIns="91425" bIns="91425" anchor="ctr" anchorCtr="0">
            <a:noAutofit/>
          </a:bodyPr>
          <a:lstStyle/>
          <a:p>
            <a:pPr>
              <a:lnSpc>
                <a:spcPct val="150000"/>
              </a:lnSpc>
              <a:buClr>
                <a:schemeClr val="accent5">
                  <a:lumMod val="50000"/>
                </a:schemeClr>
              </a:buClr>
              <a:buFont typeface="Courier New" pitchFamily="49" charset="0"/>
              <a:buChar char="o"/>
              <a:defRPr/>
            </a:pPr>
            <a:endParaRPr lang="en-US" altLang="en-US" sz="1400" dirty="0">
              <a:solidFill>
                <a:schemeClr val="tx1">
                  <a:lumMod val="90000"/>
                  <a:lumOff val="10000"/>
                </a:schemeClr>
              </a:solidFill>
              <a:latin typeface="Times New Roman" panose="02020603050405020304" pitchFamily="18" charset="0"/>
              <a:cs typeface="Times New Roman" panose="02020603050405020304" pitchFamily="18" charset="0"/>
            </a:endParaRPr>
          </a:p>
          <a:p>
            <a:pPr>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Giving documentation for important methods and classes.</a:t>
            </a:r>
          </a:p>
          <a:p>
            <a:pPr>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Used appropriate naming conventions.</a:t>
            </a:r>
          </a:p>
          <a:p>
            <a:pPr>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Used proper indentation.</a:t>
            </a:r>
          </a:p>
          <a:p>
            <a:pPr>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Applied loggers and sessions.</a:t>
            </a:r>
          </a:p>
          <a:p>
            <a:pPr>
              <a:lnSpc>
                <a:spcPct val="150000"/>
              </a:lnSpc>
              <a:buClr>
                <a:schemeClr val="accent5">
                  <a:lumMod val="50000"/>
                </a:schemeClr>
              </a:buClr>
              <a:buFont typeface="Courier New" pitchFamily="49" charset="0"/>
              <a:buChar char="o"/>
              <a:defRPr/>
            </a:pP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Writing  </a:t>
            </a:r>
            <a:r>
              <a:rPr lang="en-US" altLang="en-US" sz="1400">
                <a:solidFill>
                  <a:schemeClr val="accent5">
                    <a:lumMod val="75000"/>
                  </a:schemeClr>
                </a:solidFill>
                <a:latin typeface="Times New Roman" panose="02020603050405020304" pitchFamily="18" charset="0"/>
                <a:cs typeface="Times New Roman" panose="02020603050405020304" pitchFamily="18" charset="0"/>
              </a:rPr>
              <a:t>appropriate test cases</a:t>
            </a:r>
            <a:r>
              <a:rPr lang="en-US" altLang="en-US" sz="1400" dirty="0">
                <a:solidFill>
                  <a:schemeClr val="accent5">
                    <a:lumMod val="75000"/>
                  </a:schemeClr>
                </a:solidFill>
                <a:latin typeface="Times New Roman" panose="02020603050405020304" pitchFamily="18" charset="0"/>
                <a:cs typeface="Times New Roman" panose="02020603050405020304" pitchFamily="18" charset="0"/>
              </a:rPr>
              <a:t>.</a:t>
            </a:r>
          </a:p>
          <a:p>
            <a:pPr>
              <a:buClr>
                <a:schemeClr val="accent5">
                  <a:lumMod val="50000"/>
                </a:schemeClr>
              </a:buClr>
              <a:buFont typeface="Courier New" pitchFamily="49" charset="0"/>
              <a:buChar char="o"/>
              <a:defRPr/>
            </a:pPr>
            <a:endParaRPr lang="en-US" alt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97"/>
        <p:cNvGrpSpPr/>
        <p:nvPr/>
      </p:nvGrpSpPr>
      <p:grpSpPr>
        <a:xfrm>
          <a:off x="0" y="0"/>
          <a:ext cx="0" cy="0"/>
          <a:chOff x="0" y="0"/>
          <a:chExt cx="0" cy="0"/>
        </a:xfrm>
      </p:grpSpPr>
      <p:sp>
        <p:nvSpPr>
          <p:cNvPr id="598" name="Google Shape;598;p42"/>
          <p:cNvSpPr txBox="1">
            <a:spLocks noGrp="1"/>
          </p:cNvSpPr>
          <p:nvPr>
            <p:ph type="ctrTitle"/>
          </p:nvPr>
        </p:nvSpPr>
        <p:spPr>
          <a:xfrm flipH="1">
            <a:off x="1143000" y="1504950"/>
            <a:ext cx="6324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400" dirty="0">
                <a:solidFill>
                  <a:schemeClr val="accent5">
                    <a:lumMod val="50000"/>
                  </a:schemeClr>
                </a:solidFill>
                <a:latin typeface="Times New Roman" pitchFamily="18" charset="0"/>
                <a:cs typeface="Times New Roman" pitchFamily="18" charset="0"/>
              </a:rPr>
              <a:t>THANK YOU!</a:t>
            </a:r>
            <a:endParaRPr sz="6400">
              <a:solidFill>
                <a:schemeClr val="accent5">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38334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MVC Architecture</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4</a:t>
            </a:fld>
            <a:endParaRPr/>
          </a:p>
        </p:txBody>
      </p:sp>
      <p:pic>
        <p:nvPicPr>
          <p:cNvPr id="10" name="Picture 9" descr="mvc.PNG"/>
          <p:cNvPicPr>
            <a:picLocks noChangeAspect="1"/>
          </p:cNvPicPr>
          <p:nvPr/>
        </p:nvPicPr>
        <p:blipFill>
          <a:blip r:embed="rId3"/>
          <a:stretch>
            <a:fillRect/>
          </a:stretch>
        </p:blipFill>
        <p:spPr>
          <a:xfrm>
            <a:off x="914400" y="666750"/>
            <a:ext cx="7391400" cy="3962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38334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Use case Diagram</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5</a:t>
            </a:fld>
            <a:endParaRPr/>
          </a:p>
        </p:txBody>
      </p:sp>
      <p:pic>
        <p:nvPicPr>
          <p:cNvPr id="5" name="image5.png"/>
          <p:cNvPicPr>
            <a:picLocks/>
          </p:cNvPicPr>
          <p:nvPr/>
        </p:nvPicPr>
        <p:blipFill>
          <a:blip r:embed="rId3"/>
          <a:srcRect/>
          <a:stretch>
            <a:fillRect/>
          </a:stretch>
        </p:blipFill>
        <p:spPr>
          <a:xfrm>
            <a:off x="1905000" y="438150"/>
            <a:ext cx="5334000" cy="4419600"/>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38334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Class Diagram</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6</a:t>
            </a:fld>
            <a:endParaRPr/>
          </a:p>
        </p:txBody>
      </p:sp>
      <p:pic>
        <p:nvPicPr>
          <p:cNvPr id="6" name="Picture 5" descr="WhatsApp Image 2020-10-22 at 4.53.24 PM.jpeg"/>
          <p:cNvPicPr>
            <a:picLocks noChangeAspect="1"/>
          </p:cNvPicPr>
          <p:nvPr/>
        </p:nvPicPr>
        <p:blipFill>
          <a:blip r:embed="rId3"/>
          <a:stretch>
            <a:fillRect/>
          </a:stretch>
        </p:blipFill>
        <p:spPr>
          <a:xfrm>
            <a:off x="409477" y="438150"/>
            <a:ext cx="8325046" cy="4267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38334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Activity Diagram</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7</a:t>
            </a:fld>
            <a:endParaRPr/>
          </a:p>
        </p:txBody>
      </p:sp>
      <p:pic>
        <p:nvPicPr>
          <p:cNvPr id="5" name="image6.png"/>
          <p:cNvPicPr>
            <a:picLocks/>
          </p:cNvPicPr>
          <p:nvPr/>
        </p:nvPicPr>
        <p:blipFill>
          <a:blip r:embed="rId3"/>
          <a:srcRect/>
          <a:stretch>
            <a:fillRect/>
          </a:stretch>
        </p:blipFill>
        <p:spPr>
          <a:xfrm>
            <a:off x="1600200" y="438150"/>
            <a:ext cx="6324600" cy="4495800"/>
          </a:xfrm>
          <a:prstGeom prst="rect">
            <a:avLst/>
          </a:prstGeom>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45720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Sequence Diagram - User</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8</a:t>
            </a:fld>
            <a:endParaRPr/>
          </a:p>
        </p:txBody>
      </p:sp>
      <p:pic>
        <p:nvPicPr>
          <p:cNvPr id="6" name="image2.png"/>
          <p:cNvPicPr>
            <a:picLocks/>
          </p:cNvPicPr>
          <p:nvPr/>
        </p:nvPicPr>
        <p:blipFill>
          <a:blip r:embed="rId3"/>
          <a:srcRect/>
          <a:stretch>
            <a:fillRect/>
          </a:stretch>
        </p:blipFill>
        <p:spPr>
          <a:xfrm>
            <a:off x="533400" y="514350"/>
            <a:ext cx="7964682" cy="4191000"/>
          </a:xfrm>
          <a:prstGeom prst="rect">
            <a:avLst/>
          </a:prstGeo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AEAEA"/>
            </a:gs>
          </a:gsLst>
          <a:lin ang="0" scaled="0"/>
        </a:gradFill>
        <a:effectLst/>
      </p:bgPr>
    </p:bg>
    <p:spTree>
      <p:nvGrpSpPr>
        <p:cNvPr id="1" name="Shape 586"/>
        <p:cNvGrpSpPr/>
        <p:nvPr/>
      </p:nvGrpSpPr>
      <p:grpSpPr>
        <a:xfrm>
          <a:off x="0" y="0"/>
          <a:ext cx="0" cy="0"/>
          <a:chOff x="0" y="0"/>
          <a:chExt cx="0" cy="0"/>
        </a:xfrm>
      </p:grpSpPr>
      <p:sp>
        <p:nvSpPr>
          <p:cNvPr id="587" name="Google Shape;587;p41"/>
          <p:cNvSpPr txBox="1">
            <a:spLocks noGrp="1"/>
          </p:cNvSpPr>
          <p:nvPr>
            <p:ph type="ctrTitle"/>
          </p:nvPr>
        </p:nvSpPr>
        <p:spPr>
          <a:xfrm flipH="1">
            <a:off x="152400" y="0"/>
            <a:ext cx="4572000" cy="51435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solidFill>
                  <a:schemeClr val="accent5">
                    <a:lumMod val="50000"/>
                  </a:schemeClr>
                </a:solidFill>
                <a:latin typeface="Times New Roman" pitchFamily="18" charset="0"/>
                <a:cs typeface="Times New Roman" pitchFamily="18" charset="0"/>
              </a:rPr>
              <a:t>Sequence Diagram - Admin</a:t>
            </a:r>
            <a:endParaRPr sz="2800" b="1">
              <a:solidFill>
                <a:schemeClr val="accent5">
                  <a:lumMod val="50000"/>
                </a:schemeClr>
              </a:solidFill>
              <a:latin typeface="Times New Roman" pitchFamily="18" charset="0"/>
              <a:cs typeface="Times New Roman" pitchFamily="18" charset="0"/>
            </a:endParaRPr>
          </a:p>
        </p:txBody>
      </p:sp>
      <p:sp>
        <p:nvSpPr>
          <p:cNvPr id="592" name="Google Shape;592;p41"/>
          <p:cNvSpPr txBox="1">
            <a:spLocks noGrp="1"/>
          </p:cNvSpPr>
          <p:nvPr>
            <p:ph type="subTitle" idx="1"/>
          </p:nvPr>
        </p:nvSpPr>
        <p:spPr>
          <a:xfrm>
            <a:off x="3272700" y="4749850"/>
            <a:ext cx="5340300" cy="3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OUR HEALTHCARE CENTER</a:t>
            </a:r>
            <a:endParaRPr/>
          </a:p>
        </p:txBody>
      </p:sp>
      <p:sp>
        <p:nvSpPr>
          <p:cNvPr id="593" name="Google Shape;593;p41"/>
          <p:cNvSpPr txBox="1">
            <a:spLocks noGrp="1"/>
          </p:cNvSpPr>
          <p:nvPr>
            <p:ph type="sldNum" idx="12"/>
          </p:nvPr>
        </p:nvSpPr>
        <p:spPr>
          <a:xfrm>
            <a:off x="8556784" y="474282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9</a:t>
            </a:fld>
            <a:endParaRPr/>
          </a:p>
        </p:txBody>
      </p:sp>
      <p:pic>
        <p:nvPicPr>
          <p:cNvPr id="7" name="image13.png"/>
          <p:cNvPicPr>
            <a:picLocks/>
          </p:cNvPicPr>
          <p:nvPr/>
        </p:nvPicPr>
        <p:blipFill>
          <a:blip r:embed="rId3"/>
          <a:srcRect/>
          <a:stretch>
            <a:fillRect/>
          </a:stretch>
        </p:blipFill>
        <p:spPr>
          <a:xfrm>
            <a:off x="914400" y="438150"/>
            <a:ext cx="7620000" cy="4191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ealthcare Center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511</Words>
  <Application>Microsoft Office PowerPoint</Application>
  <PresentationFormat>On-screen Show (16:9)</PresentationFormat>
  <Paragraphs>109</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Times New Roman</vt:lpstr>
      <vt:lpstr>Ubuntu Condensed</vt:lpstr>
      <vt:lpstr>Muli</vt:lpstr>
      <vt:lpstr>Courier New</vt:lpstr>
      <vt:lpstr>Wingdings</vt:lpstr>
      <vt:lpstr>Roboto Slab Regular</vt:lpstr>
      <vt:lpstr>Squada One</vt:lpstr>
      <vt:lpstr>Healthcare Center by Slidesgo</vt:lpstr>
      <vt:lpstr>HEALTH CARE SYSTEM</vt:lpstr>
      <vt:lpstr>Contents</vt:lpstr>
      <vt:lpstr>ABSTRACT</vt:lpstr>
      <vt:lpstr>MVC Architecture</vt:lpstr>
      <vt:lpstr>Use case Diagram</vt:lpstr>
      <vt:lpstr>Class Diagram</vt:lpstr>
      <vt:lpstr>Activity Diagram</vt:lpstr>
      <vt:lpstr>Sequence Diagram - User</vt:lpstr>
      <vt:lpstr>Sequence Diagram - Admin</vt:lpstr>
      <vt:lpstr>Requirement Specification</vt:lpstr>
      <vt:lpstr>Modules</vt:lpstr>
      <vt:lpstr>Login Module</vt:lpstr>
      <vt:lpstr>Admin Module</vt:lpstr>
      <vt:lpstr>User Module</vt:lpstr>
      <vt:lpstr>Sub Modules</vt:lpstr>
      <vt:lpstr>Diagnostic Center</vt:lpstr>
      <vt:lpstr>Test</vt:lpstr>
      <vt:lpstr>Make Appointment</vt:lpstr>
      <vt:lpstr>Approve Appointment</vt:lpstr>
      <vt:lpstr>Check Appointment Status</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Learning</vt:lpstr>
      <vt:lpstr>Best Practices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SYSTEM</dc:title>
  <dc:creator>Bhavani Shankar</dc:creator>
  <cp:lastModifiedBy>Windows User</cp:lastModifiedBy>
  <cp:revision>41</cp:revision>
  <dcterms:modified xsi:type="dcterms:W3CDTF">2020-10-26T11:31:21Z</dcterms:modified>
</cp:coreProperties>
</file>